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changesInfos/changesInfo1.xml" ContentType="application/vnd.ms-powerpoint.changesinfo+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6858000" cy="12192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A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FFB252-081D-4E2E-91B1-AFE36A796E23}" v="2" dt="2024-08-21T10:33:44.427"/>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2" d="100"/>
          <a:sy n="62" d="100"/>
        </p:scale>
        <p:origin x="-3702" y="-72"/>
      </p:cViewPr>
      <p:guideLst>
        <p:guide orient="horz" pos="3840"/>
        <p:guide pos="216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van Tuijl" userId="d1c517bf-7b22-44b6-8034-38863b086df8" providerId="ADAL" clId="{65F751AC-66A3-438F-A597-940116FA35F1}"/>
    <pc:docChg chg="custSel modSld">
      <pc:chgData name="Richard van Tuijl" userId="d1c517bf-7b22-44b6-8034-38863b086df8" providerId="ADAL" clId="{65F751AC-66A3-438F-A597-940116FA35F1}" dt="2023-07-04T13:15:00.469" v="534" actId="1037"/>
      <pc:docMkLst>
        <pc:docMk/>
      </pc:docMkLst>
      <pc:sldChg chg="modSp mod">
        <pc:chgData name="Richard van Tuijl" userId="d1c517bf-7b22-44b6-8034-38863b086df8" providerId="ADAL" clId="{65F751AC-66A3-438F-A597-940116FA35F1}" dt="2023-07-04T13:15:00.469" v="534" actId="1037"/>
        <pc:sldMkLst>
          <pc:docMk/>
          <pc:sldMk cId="2045851461" sldId="256"/>
        </pc:sldMkLst>
        <pc:spChg chg="mod">
          <ac:chgData name="Richard van Tuijl" userId="d1c517bf-7b22-44b6-8034-38863b086df8" providerId="ADAL" clId="{65F751AC-66A3-438F-A597-940116FA35F1}" dt="2023-07-04T13:15:00.469" v="534" actId="1037"/>
          <ac:spMkLst>
            <pc:docMk/>
            <pc:sldMk cId="2045851461" sldId="256"/>
            <ac:spMk id="6" creationId="{A622F0DB-4EA3-CB8F-8045-77E5D57B25C6}"/>
          </ac:spMkLst>
        </pc:spChg>
        <pc:spChg chg="mod">
          <ac:chgData name="Richard van Tuijl" userId="d1c517bf-7b22-44b6-8034-38863b086df8" providerId="ADAL" clId="{65F751AC-66A3-438F-A597-940116FA35F1}" dt="2023-07-04T13:14:54.322" v="505" actId="1076"/>
          <ac:spMkLst>
            <pc:docMk/>
            <pc:sldMk cId="2045851461" sldId="256"/>
            <ac:spMk id="8" creationId="{A50FAC0B-13C5-2776-465A-E98E7ED27E19}"/>
          </ac:spMkLst>
        </pc:spChg>
      </pc:sldChg>
    </pc:docChg>
  </pc:docChgLst>
  <pc:docChgLst>
    <pc:chgData name="Richard van Tuijl" userId="d1c517bf-7b22-44b6-8034-38863b086df8" providerId="ADAL" clId="{EDBFDD0B-9FF7-42A1-89FF-21ADEDAD4DFA}"/>
    <pc:docChg chg="modSld">
      <pc:chgData name="Richard van Tuijl" userId="d1c517bf-7b22-44b6-8034-38863b086df8" providerId="ADAL" clId="{EDBFDD0B-9FF7-42A1-89FF-21ADEDAD4DFA}" dt="2023-08-30T14:59:19.569" v="122" actId="20577"/>
      <pc:docMkLst>
        <pc:docMk/>
      </pc:docMkLst>
      <pc:sldChg chg="modSp mod">
        <pc:chgData name="Richard van Tuijl" userId="d1c517bf-7b22-44b6-8034-38863b086df8" providerId="ADAL" clId="{EDBFDD0B-9FF7-42A1-89FF-21ADEDAD4DFA}" dt="2023-08-30T14:59:19.569" v="122" actId="20577"/>
        <pc:sldMkLst>
          <pc:docMk/>
          <pc:sldMk cId="2045851461" sldId="256"/>
        </pc:sldMkLst>
        <pc:spChg chg="mod">
          <ac:chgData name="Richard van Tuijl" userId="d1c517bf-7b22-44b6-8034-38863b086df8" providerId="ADAL" clId="{EDBFDD0B-9FF7-42A1-89FF-21ADEDAD4DFA}" dt="2023-08-30T12:32:40.192" v="55" actId="20577"/>
          <ac:spMkLst>
            <pc:docMk/>
            <pc:sldMk cId="2045851461" sldId="256"/>
            <ac:spMk id="3" creationId="{EB278225-299E-1B0A-7EE7-27E1E8579A5A}"/>
          </ac:spMkLst>
        </pc:spChg>
        <pc:spChg chg="mod">
          <ac:chgData name="Richard van Tuijl" userId="d1c517bf-7b22-44b6-8034-38863b086df8" providerId="ADAL" clId="{EDBFDD0B-9FF7-42A1-89FF-21ADEDAD4DFA}" dt="2023-08-30T14:59:19.569" v="122" actId="20577"/>
          <ac:spMkLst>
            <pc:docMk/>
            <pc:sldMk cId="2045851461" sldId="256"/>
            <ac:spMk id="4" creationId="{134B44C3-5275-34A6-4FF2-35F3BB048DA1}"/>
          </ac:spMkLst>
        </pc:spChg>
        <pc:spChg chg="mod">
          <ac:chgData name="Richard van Tuijl" userId="d1c517bf-7b22-44b6-8034-38863b086df8" providerId="ADAL" clId="{EDBFDD0B-9FF7-42A1-89FF-21ADEDAD4DFA}" dt="2023-08-30T12:33:47.279" v="57" actId="20577"/>
          <ac:spMkLst>
            <pc:docMk/>
            <pc:sldMk cId="2045851461" sldId="256"/>
            <ac:spMk id="8" creationId="{A50FAC0B-13C5-2776-465A-E98E7ED27E19}"/>
          </ac:spMkLst>
        </pc:spChg>
        <pc:spChg chg="mod">
          <ac:chgData name="Richard van Tuijl" userId="d1c517bf-7b22-44b6-8034-38863b086df8" providerId="ADAL" clId="{EDBFDD0B-9FF7-42A1-89FF-21ADEDAD4DFA}" dt="2023-08-30T14:59:07.827" v="117" actId="1076"/>
          <ac:spMkLst>
            <pc:docMk/>
            <pc:sldMk cId="2045851461" sldId="256"/>
            <ac:spMk id="9" creationId="{27090E21-BEFD-4DD3-8C2A-4D3B36241564}"/>
          </ac:spMkLst>
        </pc:spChg>
      </pc:sldChg>
    </pc:docChg>
  </pc:docChgLst>
  <pc:docChgLst>
    <pc:chgData name="Richard Tuijl" userId="d1c517bf-7b22-44b6-8034-38863b086df8" providerId="ADAL" clId="{E9410182-27D0-4E5D-9182-40613953C66B}"/>
    <pc:docChg chg="modSld">
      <pc:chgData name="Richard Tuijl" userId="d1c517bf-7b22-44b6-8034-38863b086df8" providerId="ADAL" clId="{E9410182-27D0-4E5D-9182-40613953C66B}" dt="2023-10-06T14:27:10.625" v="66" actId="2711"/>
      <pc:docMkLst>
        <pc:docMk/>
      </pc:docMkLst>
      <pc:sldChg chg="modSp mod">
        <pc:chgData name="Richard Tuijl" userId="d1c517bf-7b22-44b6-8034-38863b086df8" providerId="ADAL" clId="{E9410182-27D0-4E5D-9182-40613953C66B}" dt="2023-10-06T14:27:10.625" v="66" actId="2711"/>
        <pc:sldMkLst>
          <pc:docMk/>
          <pc:sldMk cId="2045851461" sldId="256"/>
        </pc:sldMkLst>
        <pc:spChg chg="mod">
          <ac:chgData name="Richard Tuijl" userId="d1c517bf-7b22-44b6-8034-38863b086df8" providerId="ADAL" clId="{E9410182-27D0-4E5D-9182-40613953C66B}" dt="2023-10-06T14:26:57.832" v="64" actId="2711"/>
          <ac:spMkLst>
            <pc:docMk/>
            <pc:sldMk cId="2045851461" sldId="256"/>
            <ac:spMk id="3" creationId="{EB278225-299E-1B0A-7EE7-27E1E8579A5A}"/>
          </ac:spMkLst>
        </pc:spChg>
        <pc:spChg chg="mod">
          <ac:chgData name="Richard Tuijl" userId="d1c517bf-7b22-44b6-8034-38863b086df8" providerId="ADAL" clId="{E9410182-27D0-4E5D-9182-40613953C66B}" dt="2023-10-06T14:27:10.625" v="66" actId="2711"/>
          <ac:spMkLst>
            <pc:docMk/>
            <pc:sldMk cId="2045851461" sldId="256"/>
            <ac:spMk id="4" creationId="{134B44C3-5275-34A6-4FF2-35F3BB048DA1}"/>
          </ac:spMkLst>
        </pc:spChg>
        <pc:spChg chg="mod">
          <ac:chgData name="Richard Tuijl" userId="d1c517bf-7b22-44b6-8034-38863b086df8" providerId="ADAL" clId="{E9410182-27D0-4E5D-9182-40613953C66B}" dt="2023-10-06T14:26:52.160" v="63" actId="2711"/>
          <ac:spMkLst>
            <pc:docMk/>
            <pc:sldMk cId="2045851461" sldId="256"/>
            <ac:spMk id="7" creationId="{3FBFB33E-897A-29B4-52AA-112D9A2F5711}"/>
          </ac:spMkLst>
        </pc:spChg>
        <pc:spChg chg="mod">
          <ac:chgData name="Richard Tuijl" userId="d1c517bf-7b22-44b6-8034-38863b086df8" providerId="ADAL" clId="{E9410182-27D0-4E5D-9182-40613953C66B}" dt="2023-10-06T14:27:04.853" v="65" actId="2711"/>
          <ac:spMkLst>
            <pc:docMk/>
            <pc:sldMk cId="2045851461" sldId="256"/>
            <ac:spMk id="8" creationId="{A50FAC0B-13C5-2776-465A-E98E7ED27E19}"/>
          </ac:spMkLst>
        </pc:spChg>
        <pc:spChg chg="mod">
          <ac:chgData name="Richard Tuijl" userId="d1c517bf-7b22-44b6-8034-38863b086df8" providerId="ADAL" clId="{E9410182-27D0-4E5D-9182-40613953C66B}" dt="2023-10-06T14:25:58.634" v="62" actId="6549"/>
          <ac:spMkLst>
            <pc:docMk/>
            <pc:sldMk cId="2045851461" sldId="256"/>
            <ac:spMk id="9" creationId="{27090E21-BEFD-4DD3-8C2A-4D3B36241564}"/>
          </ac:spMkLst>
        </pc:spChg>
      </pc:sldChg>
    </pc:docChg>
  </pc:docChgLst>
  <pc:docChgLst>
    <pc:chgData name="Richard van Tuijl" userId="d1c517bf-7b22-44b6-8034-38863b086df8" providerId="ADAL" clId="{B60A7CA2-B868-490C-A54A-10B974F0178B}"/>
    <pc:docChg chg="custSel addSld modSld">
      <pc:chgData name="Richard van Tuijl" userId="d1c517bf-7b22-44b6-8034-38863b086df8" providerId="ADAL" clId="{B60A7CA2-B868-490C-A54A-10B974F0178B}" dt="2023-05-31T09:33:47.310" v="166" actId="14100"/>
      <pc:docMkLst>
        <pc:docMk/>
      </pc:docMkLst>
      <pc:sldChg chg="addSp delSp modSp new mod setBg">
        <pc:chgData name="Richard van Tuijl" userId="d1c517bf-7b22-44b6-8034-38863b086df8" providerId="ADAL" clId="{B60A7CA2-B868-490C-A54A-10B974F0178B}" dt="2023-05-31T09:33:47.310" v="166" actId="14100"/>
        <pc:sldMkLst>
          <pc:docMk/>
          <pc:sldMk cId="2045851461" sldId="256"/>
        </pc:sldMkLst>
        <pc:spChg chg="del">
          <ac:chgData name="Richard van Tuijl" userId="d1c517bf-7b22-44b6-8034-38863b086df8" providerId="ADAL" clId="{B60A7CA2-B868-490C-A54A-10B974F0178B}" dt="2023-05-31T09:30:52.141" v="1" actId="478"/>
          <ac:spMkLst>
            <pc:docMk/>
            <pc:sldMk cId="2045851461" sldId="256"/>
            <ac:spMk id="2" creationId="{9F2FACFA-F4AF-14B9-A08E-BF9A387E478B}"/>
          </ac:spMkLst>
        </pc:spChg>
        <pc:spChg chg="del">
          <ac:chgData name="Richard van Tuijl" userId="d1c517bf-7b22-44b6-8034-38863b086df8" providerId="ADAL" clId="{B60A7CA2-B868-490C-A54A-10B974F0178B}" dt="2023-05-31T09:30:53.315" v="2" actId="478"/>
          <ac:spMkLst>
            <pc:docMk/>
            <pc:sldMk cId="2045851461" sldId="256"/>
            <ac:spMk id="3" creationId="{5711C0BC-C3B1-2492-4D6C-E9EAE245CDB8}"/>
          </ac:spMkLst>
        </pc:spChg>
        <pc:spChg chg="add mod">
          <ac:chgData name="Richard van Tuijl" userId="d1c517bf-7b22-44b6-8034-38863b086df8" providerId="ADAL" clId="{B60A7CA2-B868-490C-A54A-10B974F0178B}" dt="2023-05-31T09:32:49.613" v="64" actId="1076"/>
          <ac:spMkLst>
            <pc:docMk/>
            <pc:sldMk cId="2045851461" sldId="256"/>
            <ac:spMk id="6" creationId="{A622F0DB-4EA3-CB8F-8045-77E5D57B25C6}"/>
          </ac:spMkLst>
        </pc:spChg>
        <pc:spChg chg="add mod">
          <ac:chgData name="Richard van Tuijl" userId="d1c517bf-7b22-44b6-8034-38863b086df8" providerId="ADAL" clId="{B60A7CA2-B868-490C-A54A-10B974F0178B}" dt="2023-05-31T09:33:26.212" v="138" actId="1076"/>
          <ac:spMkLst>
            <pc:docMk/>
            <pc:sldMk cId="2045851461" sldId="256"/>
            <ac:spMk id="7" creationId="{3FBFB33E-897A-29B4-52AA-112D9A2F5711}"/>
          </ac:spMkLst>
        </pc:spChg>
        <pc:spChg chg="add mod">
          <ac:chgData name="Richard van Tuijl" userId="d1c517bf-7b22-44b6-8034-38863b086df8" providerId="ADAL" clId="{B60A7CA2-B868-490C-A54A-10B974F0178B}" dt="2023-05-31T09:33:47.310" v="166" actId="14100"/>
          <ac:spMkLst>
            <pc:docMk/>
            <pc:sldMk cId="2045851461" sldId="256"/>
            <ac:spMk id="8" creationId="{A50FAC0B-13C5-2776-465A-E98E7ED27E19}"/>
          </ac:spMkLst>
        </pc:spChg>
        <pc:picChg chg="add mod">
          <ac:chgData name="Richard van Tuijl" userId="d1c517bf-7b22-44b6-8034-38863b086df8" providerId="ADAL" clId="{B60A7CA2-B868-490C-A54A-10B974F0178B}" dt="2023-05-31T09:32:23.671" v="14" actId="1076"/>
          <ac:picMkLst>
            <pc:docMk/>
            <pc:sldMk cId="2045851461" sldId="256"/>
            <ac:picMk id="5" creationId="{5B693869-EDEA-08FC-C2D4-29D0BDA81BAB}"/>
          </ac:picMkLst>
        </pc:picChg>
      </pc:sldChg>
    </pc:docChg>
  </pc:docChgLst>
  <pc:docChgLst>
    <pc:chgData name="Richard van Tuijl" userId="d1c517bf-7b22-44b6-8034-38863b086df8" providerId="ADAL" clId="{92FFB252-081D-4E2E-91B1-AFE36A796E23}"/>
    <pc:docChg chg="undo custSel modSld">
      <pc:chgData name="Richard van Tuijl" userId="d1c517bf-7b22-44b6-8034-38863b086df8" providerId="ADAL" clId="{92FFB252-081D-4E2E-91B1-AFE36A796E23}" dt="2024-08-21T12:21:53.276" v="2275" actId="20577"/>
      <pc:docMkLst>
        <pc:docMk/>
      </pc:docMkLst>
      <pc:sldChg chg="addSp delSp modSp mod">
        <pc:chgData name="Richard van Tuijl" userId="d1c517bf-7b22-44b6-8034-38863b086df8" providerId="ADAL" clId="{92FFB252-081D-4E2E-91B1-AFE36A796E23}" dt="2024-08-21T12:21:53.276" v="2275" actId="20577"/>
        <pc:sldMkLst>
          <pc:docMk/>
          <pc:sldMk cId="2045851461" sldId="256"/>
        </pc:sldMkLst>
        <pc:spChg chg="add mod">
          <ac:chgData name="Richard van Tuijl" userId="d1c517bf-7b22-44b6-8034-38863b086df8" providerId="ADAL" clId="{92FFB252-081D-4E2E-91B1-AFE36A796E23}" dt="2024-08-21T10:35:34.747" v="2096" actId="6549"/>
          <ac:spMkLst>
            <pc:docMk/>
            <pc:sldMk cId="2045851461" sldId="256"/>
            <ac:spMk id="2" creationId="{C6B2ED85-6B71-68F7-C8EE-7F4D58860A06}"/>
          </ac:spMkLst>
        </pc:spChg>
        <pc:spChg chg="mod">
          <ac:chgData name="Richard van Tuijl" userId="d1c517bf-7b22-44b6-8034-38863b086df8" providerId="ADAL" clId="{92FFB252-081D-4E2E-91B1-AFE36A796E23}" dt="2024-08-21T12:21:53.276" v="2275" actId="20577"/>
          <ac:spMkLst>
            <pc:docMk/>
            <pc:sldMk cId="2045851461" sldId="256"/>
            <ac:spMk id="3" creationId="{FBDC4D26-8CC6-183B-3A5F-0FD1C9829586}"/>
          </ac:spMkLst>
        </pc:spChg>
        <pc:spChg chg="del">
          <ac:chgData name="Richard van Tuijl" userId="d1c517bf-7b22-44b6-8034-38863b086df8" providerId="ADAL" clId="{92FFB252-081D-4E2E-91B1-AFE36A796E23}" dt="2024-08-20T14:28:29.099" v="93" actId="478"/>
          <ac:spMkLst>
            <pc:docMk/>
            <pc:sldMk cId="2045851461" sldId="256"/>
            <ac:spMk id="4" creationId="{1FDC838E-AEF5-9503-2C73-7345E2004044}"/>
          </ac:spMkLst>
        </pc:spChg>
        <pc:spChg chg="mod">
          <ac:chgData name="Richard van Tuijl" userId="d1c517bf-7b22-44b6-8034-38863b086df8" providerId="ADAL" clId="{92FFB252-081D-4E2E-91B1-AFE36A796E23}" dt="2024-08-20T14:28:06.617" v="52" actId="20577"/>
          <ac:spMkLst>
            <pc:docMk/>
            <pc:sldMk cId="2045851461" sldId="256"/>
            <ac:spMk id="6" creationId="{A622F0DB-4EA3-CB8F-8045-77E5D57B25C6}"/>
          </ac:spMkLst>
        </pc:spChg>
        <pc:spChg chg="mod">
          <ac:chgData name="Richard van Tuijl" userId="d1c517bf-7b22-44b6-8034-38863b086df8" providerId="ADAL" clId="{92FFB252-081D-4E2E-91B1-AFE36A796E23}" dt="2024-08-21T11:15:41.102" v="2160" actId="20577"/>
          <ac:spMkLst>
            <pc:docMk/>
            <pc:sldMk cId="2045851461" sldId="256"/>
            <ac:spMk id="8" creationId="{A50FAC0B-13C5-2776-465A-E98E7ED27E19}"/>
          </ac:spMkLst>
        </pc:spChg>
        <pc:spChg chg="mod">
          <ac:chgData name="Richard van Tuijl" userId="d1c517bf-7b22-44b6-8034-38863b086df8" providerId="ADAL" clId="{92FFB252-081D-4E2E-91B1-AFE36A796E23}" dt="2024-08-21T12:18:53.791" v="2220" actId="20577"/>
          <ac:spMkLst>
            <pc:docMk/>
            <pc:sldMk cId="2045851461" sldId="256"/>
            <ac:spMk id="9" creationId="{27090E21-BEFD-4DD3-8C2A-4D3B36241564}"/>
          </ac:spMkLst>
        </pc:spChg>
        <pc:spChg chg="add mod">
          <ac:chgData name="Richard van Tuijl" userId="d1c517bf-7b22-44b6-8034-38863b086df8" providerId="ADAL" clId="{92FFB252-081D-4E2E-91B1-AFE36A796E23}" dt="2024-08-21T10:33:18.286" v="1606" actId="1076"/>
          <ac:spMkLst>
            <pc:docMk/>
            <pc:sldMk cId="2045851461" sldId="256"/>
            <ac:spMk id="10" creationId="{EECF96CB-384B-CC57-C98C-C1CEC8DA0F2D}"/>
          </ac:spMkLst>
        </pc:spChg>
        <pc:spChg chg="del">
          <ac:chgData name="Richard van Tuijl" userId="d1c517bf-7b22-44b6-8034-38863b086df8" providerId="ADAL" clId="{92FFB252-081D-4E2E-91B1-AFE36A796E23}" dt="2024-08-20T14:28:12.285" v="59" actId="478"/>
          <ac:spMkLst>
            <pc:docMk/>
            <pc:sldMk cId="2045851461" sldId="256"/>
            <ac:spMk id="14" creationId="{4A5FB0D7-F83F-564B-C6FB-CC5FBE047B89}"/>
          </ac:spMkLst>
        </pc:spChg>
        <pc:picChg chg="del">
          <ac:chgData name="Richard van Tuijl" userId="d1c517bf-7b22-44b6-8034-38863b086df8" providerId="ADAL" clId="{92FFB252-081D-4E2E-91B1-AFE36A796E23}" dt="2024-08-20T14:28:13.296" v="61" actId="478"/>
          <ac:picMkLst>
            <pc:docMk/>
            <pc:sldMk cId="2045851461" sldId="256"/>
            <ac:picMk id="2" creationId="{C78ACB7E-DAF0-51D8-2E3A-2F346CD2249D}"/>
          </ac:picMkLst>
        </pc:picChg>
        <pc:picChg chg="del">
          <ac:chgData name="Richard van Tuijl" userId="d1c517bf-7b22-44b6-8034-38863b086df8" providerId="ADAL" clId="{92FFB252-081D-4E2E-91B1-AFE36A796E23}" dt="2024-08-20T14:28:13.778" v="62" actId="478"/>
          <ac:picMkLst>
            <pc:docMk/>
            <pc:sldMk cId="2045851461" sldId="256"/>
            <ac:picMk id="7" creationId="{006F726C-62D9-F8DB-B163-1A2A7E9E4896}"/>
          </ac:picMkLst>
        </pc:picChg>
        <pc:picChg chg="del">
          <ac:chgData name="Richard van Tuijl" userId="d1c517bf-7b22-44b6-8034-38863b086df8" providerId="ADAL" clId="{92FFB252-081D-4E2E-91B1-AFE36A796E23}" dt="2024-08-20T14:28:12.762" v="60" actId="478"/>
          <ac:picMkLst>
            <pc:docMk/>
            <pc:sldMk cId="2045851461" sldId="256"/>
            <ac:picMk id="12" creationId="{1585553B-BF27-4D5E-9385-7DB5845E862C}"/>
          </ac:picMkLst>
        </pc:picChg>
        <pc:picChg chg="del">
          <ac:chgData name="Richard van Tuijl" userId="d1c517bf-7b22-44b6-8034-38863b086df8" providerId="ADAL" clId="{92FFB252-081D-4E2E-91B1-AFE36A796E23}" dt="2024-08-20T14:27:59.624" v="36" actId="478"/>
          <ac:picMkLst>
            <pc:docMk/>
            <pc:sldMk cId="2045851461" sldId="256"/>
            <ac:picMk id="13" creationId="{6D97DB94-0319-60F5-8259-E4FE60EE506A}"/>
          </ac:picMkLst>
        </pc:picChg>
      </pc:sldChg>
    </pc:docChg>
  </pc:docChgLst>
  <pc:docChgLst>
    <pc:chgData name="Richard van Tuijl" userId="d1c517bf-7b22-44b6-8034-38863b086df8" providerId="ADAL" clId="{C6A4F85D-AC1E-4CA1-BB4A-DBD49C339D4B}"/>
    <pc:docChg chg="modSld">
      <pc:chgData name="Richard van Tuijl" userId="d1c517bf-7b22-44b6-8034-38863b086df8" providerId="ADAL" clId="{C6A4F85D-AC1E-4CA1-BB4A-DBD49C339D4B}" dt="2024-02-14T08:33:38.024" v="245" actId="20577"/>
      <pc:docMkLst>
        <pc:docMk/>
      </pc:docMkLst>
      <pc:sldChg chg="modSp mod">
        <pc:chgData name="Richard van Tuijl" userId="d1c517bf-7b22-44b6-8034-38863b086df8" providerId="ADAL" clId="{C6A4F85D-AC1E-4CA1-BB4A-DBD49C339D4B}" dt="2024-02-14T08:33:38.024" v="245" actId="20577"/>
        <pc:sldMkLst>
          <pc:docMk/>
          <pc:sldMk cId="2045851461" sldId="256"/>
        </pc:sldMkLst>
        <pc:spChg chg="mod">
          <ac:chgData name="Richard van Tuijl" userId="d1c517bf-7b22-44b6-8034-38863b086df8" providerId="ADAL" clId="{C6A4F85D-AC1E-4CA1-BB4A-DBD49C339D4B}" dt="2024-02-14T08:33:38.024" v="245" actId="20577"/>
          <ac:spMkLst>
            <pc:docMk/>
            <pc:sldMk cId="2045851461" sldId="256"/>
            <ac:spMk id="9" creationId="{27090E21-BEFD-4DD3-8C2A-4D3B36241564}"/>
          </ac:spMkLst>
        </pc:spChg>
      </pc:sldChg>
    </pc:docChg>
  </pc:docChgLst>
  <pc:docChgLst>
    <pc:chgData name="Richard van Tuijl" userId="d1c517bf-7b22-44b6-8034-38863b086df8" providerId="ADAL" clId="{75617B5B-6358-4B5C-B453-50C11F5F6471}"/>
    <pc:docChg chg="custSel modSld">
      <pc:chgData name="Richard van Tuijl" userId="d1c517bf-7b22-44b6-8034-38863b086df8" providerId="ADAL" clId="{75617B5B-6358-4B5C-B453-50C11F5F6471}" dt="2023-07-04T13:16:46.250" v="24" actId="1036"/>
      <pc:docMkLst>
        <pc:docMk/>
      </pc:docMkLst>
      <pc:sldChg chg="modSp mod">
        <pc:chgData name="Richard van Tuijl" userId="d1c517bf-7b22-44b6-8034-38863b086df8" providerId="ADAL" clId="{75617B5B-6358-4B5C-B453-50C11F5F6471}" dt="2023-07-04T13:16:46.250" v="24" actId="1036"/>
        <pc:sldMkLst>
          <pc:docMk/>
          <pc:sldMk cId="2045851461" sldId="256"/>
        </pc:sldMkLst>
        <pc:spChg chg="mod">
          <ac:chgData name="Richard van Tuijl" userId="d1c517bf-7b22-44b6-8034-38863b086df8" providerId="ADAL" clId="{75617B5B-6358-4B5C-B453-50C11F5F6471}" dt="2023-07-04T13:16:46.250" v="24" actId="1036"/>
          <ac:spMkLst>
            <pc:docMk/>
            <pc:sldMk cId="2045851461" sldId="256"/>
            <ac:spMk id="8" creationId="{A50FAC0B-13C5-2776-465A-E98E7ED27E19}"/>
          </ac:spMkLst>
        </pc:spChg>
      </pc:sldChg>
    </pc:docChg>
  </pc:docChgLst>
  <pc:docChgLst>
    <pc:chgData name="Richard van Tuijl" userId="d1c517bf-7b22-44b6-8034-38863b086df8" providerId="ADAL" clId="{D1279918-80FD-4FEF-9EC0-BF69757026C0}"/>
    <pc:docChg chg="custSel modSld">
      <pc:chgData name="Richard van Tuijl" userId="d1c517bf-7b22-44b6-8034-38863b086df8" providerId="ADAL" clId="{D1279918-80FD-4FEF-9EC0-BF69757026C0}" dt="2023-11-03T11:54:10.560" v="272" actId="1076"/>
      <pc:docMkLst>
        <pc:docMk/>
      </pc:docMkLst>
      <pc:sldChg chg="modSp mod">
        <pc:chgData name="Richard van Tuijl" userId="d1c517bf-7b22-44b6-8034-38863b086df8" providerId="ADAL" clId="{D1279918-80FD-4FEF-9EC0-BF69757026C0}" dt="2023-11-03T11:54:10.560" v="272" actId="1076"/>
        <pc:sldMkLst>
          <pc:docMk/>
          <pc:sldMk cId="2045851461" sldId="256"/>
        </pc:sldMkLst>
        <pc:spChg chg="mod">
          <ac:chgData name="Richard van Tuijl" userId="d1c517bf-7b22-44b6-8034-38863b086df8" providerId="ADAL" clId="{D1279918-80FD-4FEF-9EC0-BF69757026C0}" dt="2023-11-03T11:54:10.560" v="272" actId="1076"/>
          <ac:spMkLst>
            <pc:docMk/>
            <pc:sldMk cId="2045851461" sldId="256"/>
            <ac:spMk id="3" creationId="{EB278225-299E-1B0A-7EE7-27E1E8579A5A}"/>
          </ac:spMkLst>
        </pc:spChg>
        <pc:spChg chg="mod">
          <ac:chgData name="Richard van Tuijl" userId="d1c517bf-7b22-44b6-8034-38863b086df8" providerId="ADAL" clId="{D1279918-80FD-4FEF-9EC0-BF69757026C0}" dt="2023-11-03T11:54:03.467" v="271" actId="6549"/>
          <ac:spMkLst>
            <pc:docMk/>
            <pc:sldMk cId="2045851461" sldId="256"/>
            <ac:spMk id="4" creationId="{134B44C3-5275-34A6-4FF2-35F3BB048DA1}"/>
          </ac:spMkLst>
        </pc:spChg>
      </pc:sldChg>
    </pc:docChg>
  </pc:docChgLst>
  <pc:docChgLst>
    <pc:chgData name="Richard van Tuijl" userId="d1c517bf-7b22-44b6-8034-38863b086df8" providerId="ADAL" clId="{B92EB3B7-A85C-4469-AA89-C58CCF0D94A9}"/>
    <pc:docChg chg="modSld">
      <pc:chgData name="Richard van Tuijl" userId="d1c517bf-7b22-44b6-8034-38863b086df8" providerId="ADAL" clId="{B92EB3B7-A85C-4469-AA89-C58CCF0D94A9}" dt="2023-06-30T15:28:20.026" v="15" actId="20577"/>
      <pc:docMkLst>
        <pc:docMk/>
      </pc:docMkLst>
      <pc:sldChg chg="modSp mod">
        <pc:chgData name="Richard van Tuijl" userId="d1c517bf-7b22-44b6-8034-38863b086df8" providerId="ADAL" clId="{B92EB3B7-A85C-4469-AA89-C58CCF0D94A9}" dt="2023-06-30T15:28:20.026" v="15" actId="20577"/>
        <pc:sldMkLst>
          <pc:docMk/>
          <pc:sldMk cId="2045851461" sldId="256"/>
        </pc:sldMkLst>
        <pc:spChg chg="mod">
          <ac:chgData name="Richard van Tuijl" userId="d1c517bf-7b22-44b6-8034-38863b086df8" providerId="ADAL" clId="{B92EB3B7-A85C-4469-AA89-C58CCF0D94A9}" dt="2023-06-30T15:28:20.026" v="15" actId="20577"/>
          <ac:spMkLst>
            <pc:docMk/>
            <pc:sldMk cId="2045851461" sldId="256"/>
            <ac:spMk id="6" creationId="{A622F0DB-4EA3-CB8F-8045-77E5D57B25C6}"/>
          </ac:spMkLst>
        </pc:spChg>
        <pc:spChg chg="mod">
          <ac:chgData name="Richard van Tuijl" userId="d1c517bf-7b22-44b6-8034-38863b086df8" providerId="ADAL" clId="{B92EB3B7-A85C-4469-AA89-C58CCF0D94A9}" dt="2023-06-30T15:28:08.976" v="2" actId="20577"/>
          <ac:spMkLst>
            <pc:docMk/>
            <pc:sldMk cId="2045851461" sldId="256"/>
            <ac:spMk id="7" creationId="{3FBFB33E-897A-29B4-52AA-112D9A2F5711}"/>
          </ac:spMkLst>
        </pc:spChg>
        <pc:spChg chg="mod">
          <ac:chgData name="Richard van Tuijl" userId="d1c517bf-7b22-44b6-8034-38863b086df8" providerId="ADAL" clId="{B92EB3B7-A85C-4469-AA89-C58CCF0D94A9}" dt="2023-06-30T15:28:11.466" v="6" actId="20577"/>
          <ac:spMkLst>
            <pc:docMk/>
            <pc:sldMk cId="2045851461" sldId="256"/>
            <ac:spMk id="8" creationId="{A50FAC0B-13C5-2776-465A-E98E7ED27E19}"/>
          </ac:spMkLst>
        </pc:spChg>
      </pc:sldChg>
    </pc:docChg>
  </pc:docChgLst>
  <pc:docChgLst>
    <pc:chgData name="Richard Tuijl" userId="d1c517bf-7b22-44b6-8034-38863b086df8" providerId="ADAL" clId="{BF4FF98B-563F-4BC1-9047-7E5BBC8CC842}"/>
    <pc:docChg chg="custSel modSld">
      <pc:chgData name="Richard Tuijl" userId="d1c517bf-7b22-44b6-8034-38863b086df8" providerId="ADAL" clId="{BF4FF98B-563F-4BC1-9047-7E5BBC8CC842}" dt="2023-10-12T13:48:22.604" v="492" actId="313"/>
      <pc:docMkLst>
        <pc:docMk/>
      </pc:docMkLst>
      <pc:sldChg chg="modSp mod">
        <pc:chgData name="Richard Tuijl" userId="d1c517bf-7b22-44b6-8034-38863b086df8" providerId="ADAL" clId="{BF4FF98B-563F-4BC1-9047-7E5BBC8CC842}" dt="2023-10-12T13:48:22.604" v="492" actId="313"/>
        <pc:sldMkLst>
          <pc:docMk/>
          <pc:sldMk cId="2045851461" sldId="256"/>
        </pc:sldMkLst>
        <pc:spChg chg="mod">
          <ac:chgData name="Richard Tuijl" userId="d1c517bf-7b22-44b6-8034-38863b086df8" providerId="ADAL" clId="{BF4FF98B-563F-4BC1-9047-7E5BBC8CC842}" dt="2023-10-12T13:46:36.543" v="7" actId="20577"/>
          <ac:spMkLst>
            <pc:docMk/>
            <pc:sldMk cId="2045851461" sldId="256"/>
            <ac:spMk id="3" creationId="{EB278225-299E-1B0A-7EE7-27E1E8579A5A}"/>
          </ac:spMkLst>
        </pc:spChg>
        <pc:spChg chg="mod">
          <ac:chgData name="Richard Tuijl" userId="d1c517bf-7b22-44b6-8034-38863b086df8" providerId="ADAL" clId="{BF4FF98B-563F-4BC1-9047-7E5BBC8CC842}" dt="2023-10-12T13:48:20.367" v="491" actId="1076"/>
          <ac:spMkLst>
            <pc:docMk/>
            <pc:sldMk cId="2045851461" sldId="256"/>
            <ac:spMk id="4" creationId="{134B44C3-5275-34A6-4FF2-35F3BB048DA1}"/>
          </ac:spMkLst>
        </pc:spChg>
        <pc:spChg chg="mod">
          <ac:chgData name="Richard Tuijl" userId="d1c517bf-7b22-44b6-8034-38863b086df8" providerId="ADAL" clId="{BF4FF98B-563F-4BC1-9047-7E5BBC8CC842}" dt="2023-10-12T13:46:59.719" v="49" actId="1076"/>
          <ac:spMkLst>
            <pc:docMk/>
            <pc:sldMk cId="2045851461" sldId="256"/>
            <ac:spMk id="6" creationId="{A622F0DB-4EA3-CB8F-8045-77E5D57B25C6}"/>
          </ac:spMkLst>
        </pc:spChg>
        <pc:spChg chg="mod">
          <ac:chgData name="Richard Tuijl" userId="d1c517bf-7b22-44b6-8034-38863b086df8" providerId="ADAL" clId="{BF4FF98B-563F-4BC1-9047-7E5BBC8CC842}" dt="2023-10-12T13:46:40.207" v="14" actId="20577"/>
          <ac:spMkLst>
            <pc:docMk/>
            <pc:sldMk cId="2045851461" sldId="256"/>
            <ac:spMk id="7" creationId="{3FBFB33E-897A-29B4-52AA-112D9A2F5711}"/>
          </ac:spMkLst>
        </pc:spChg>
        <pc:spChg chg="mod">
          <ac:chgData name="Richard Tuijl" userId="d1c517bf-7b22-44b6-8034-38863b086df8" providerId="ADAL" clId="{BF4FF98B-563F-4BC1-9047-7E5BBC8CC842}" dt="2023-10-12T13:48:22.604" v="492" actId="313"/>
          <ac:spMkLst>
            <pc:docMk/>
            <pc:sldMk cId="2045851461" sldId="256"/>
            <ac:spMk id="8" creationId="{A50FAC0B-13C5-2776-465A-E98E7ED27E19}"/>
          </ac:spMkLst>
        </pc:spChg>
        <pc:spChg chg="mod">
          <ac:chgData name="Richard Tuijl" userId="d1c517bf-7b22-44b6-8034-38863b086df8" providerId="ADAL" clId="{BF4FF98B-563F-4BC1-9047-7E5BBC8CC842}" dt="2023-10-12T13:46:53.979" v="40" actId="20577"/>
          <ac:spMkLst>
            <pc:docMk/>
            <pc:sldMk cId="2045851461" sldId="256"/>
            <ac:spMk id="9" creationId="{27090E21-BEFD-4DD3-8C2A-4D3B3624156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2ADFB80-7777-F9A8-8CF7-D55806892F66}"/>
              </a:ext>
            </a:extLst>
          </p:cNvPr>
          <p:cNvSpPr>
            <a:spLocks noGrp="1"/>
          </p:cNvSpPr>
          <p:nvPr>
            <p:ph type="ctrTitle"/>
          </p:nvPr>
        </p:nvSpPr>
        <p:spPr>
          <a:xfrm>
            <a:off x="857250" y="1995312"/>
            <a:ext cx="5143500" cy="4244622"/>
          </a:xfrm>
        </p:spPr>
        <p:txBody>
          <a:bodyPr anchor="b"/>
          <a:lstStyle>
            <a:lvl1pPr algn="ctr">
              <a:defRPr sz="10667"/>
            </a:lvl1pPr>
          </a:lstStyle>
          <a:p>
            <a:r>
              <a:rPr lang="nl-NL"/>
              <a:t>Klik om stijl te bewerken</a:t>
            </a:r>
          </a:p>
        </p:txBody>
      </p:sp>
      <p:sp>
        <p:nvSpPr>
          <p:cNvPr id="3" name="Ondertitel 2">
            <a:extLst>
              <a:ext uri="{FF2B5EF4-FFF2-40B4-BE49-F238E27FC236}">
                <a16:creationId xmlns:a16="http://schemas.microsoft.com/office/drawing/2014/main" xmlns="" id="{DA1EEDAA-633F-5CA3-6F1F-FDD254F6ECF3}"/>
              </a:ext>
            </a:extLst>
          </p:cNvPr>
          <p:cNvSpPr>
            <a:spLocks noGrp="1"/>
          </p:cNvSpPr>
          <p:nvPr>
            <p:ph type="subTitle" idx="1"/>
          </p:nvPr>
        </p:nvSpPr>
        <p:spPr>
          <a:xfrm>
            <a:off x="857250" y="6403623"/>
            <a:ext cx="5143500" cy="2943577"/>
          </a:xfrm>
        </p:spPr>
        <p:txBody>
          <a:bodyPr/>
          <a:lstStyle>
            <a:lvl1pPr marL="0" indent="0" algn="ctr">
              <a:buNone/>
              <a:defRPr sz="4267"/>
            </a:lvl1pPr>
            <a:lvl2pPr marL="812810" indent="0" algn="ctr">
              <a:buNone/>
              <a:defRPr sz="3556"/>
            </a:lvl2pPr>
            <a:lvl3pPr marL="1625620" indent="0" algn="ctr">
              <a:buNone/>
              <a:defRPr sz="3200"/>
            </a:lvl3pPr>
            <a:lvl4pPr marL="2438430" indent="0" algn="ctr">
              <a:buNone/>
              <a:defRPr sz="2844"/>
            </a:lvl4pPr>
            <a:lvl5pPr marL="3251241" indent="0" algn="ctr">
              <a:buNone/>
              <a:defRPr sz="2844"/>
            </a:lvl5pPr>
            <a:lvl6pPr marL="4064051" indent="0" algn="ctr">
              <a:buNone/>
              <a:defRPr sz="2844"/>
            </a:lvl6pPr>
            <a:lvl7pPr marL="4876861" indent="0" algn="ctr">
              <a:buNone/>
              <a:defRPr sz="2844"/>
            </a:lvl7pPr>
            <a:lvl8pPr marL="5689671" indent="0" algn="ctr">
              <a:buNone/>
              <a:defRPr sz="2844"/>
            </a:lvl8pPr>
            <a:lvl9pPr marL="6502481" indent="0" algn="ctr">
              <a:buNone/>
              <a:defRPr sz="2844"/>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xmlns="" id="{4B0E93C0-DFEC-C5CE-02E3-4AB470849C84}"/>
              </a:ext>
            </a:extLst>
          </p:cNvPr>
          <p:cNvSpPr>
            <a:spLocks noGrp="1"/>
          </p:cNvSpPr>
          <p:nvPr>
            <p:ph type="dt" sz="half" idx="10"/>
          </p:nvPr>
        </p:nvSpPr>
        <p:spPr/>
        <p:txBody>
          <a:bodyPr/>
          <a:lstStyle/>
          <a:p>
            <a:fld id="{700E878D-E842-4BD4-B455-61DB1C675277}" type="datetimeFigureOut">
              <a:rPr lang="nl-NL" smtClean="0"/>
              <a:pPr/>
              <a:t>23-8-2024</a:t>
            </a:fld>
            <a:endParaRPr lang="nl-NL"/>
          </a:p>
        </p:txBody>
      </p:sp>
      <p:sp>
        <p:nvSpPr>
          <p:cNvPr id="5" name="Tijdelijke aanduiding voor voettekst 4">
            <a:extLst>
              <a:ext uri="{FF2B5EF4-FFF2-40B4-BE49-F238E27FC236}">
                <a16:creationId xmlns:a16="http://schemas.microsoft.com/office/drawing/2014/main" xmlns="" id="{6DF81DB6-D992-B112-B72A-B046F223C3A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AEC4135F-7452-87F9-D76E-9428DB2BFDDF}"/>
              </a:ext>
            </a:extLst>
          </p:cNvPr>
          <p:cNvSpPr>
            <a:spLocks noGrp="1"/>
          </p:cNvSpPr>
          <p:nvPr>
            <p:ph type="sldNum" sz="quarter" idx="12"/>
          </p:nvPr>
        </p:nvSpPr>
        <p:spPr/>
        <p:txBody>
          <a:bodyPr/>
          <a:lstStyle/>
          <a:p>
            <a:fld id="{DDAD94DD-6140-483D-A5AE-424F71E7F6BE}" type="slidenum">
              <a:rPr lang="nl-NL" smtClean="0"/>
              <a:pPr/>
              <a:t>‹nr.›</a:t>
            </a:fld>
            <a:endParaRPr lang="nl-NL"/>
          </a:p>
        </p:txBody>
      </p:sp>
    </p:spTree>
    <p:extLst>
      <p:ext uri="{BB962C8B-B14F-4D97-AF65-F5344CB8AC3E}">
        <p14:creationId xmlns:p14="http://schemas.microsoft.com/office/powerpoint/2010/main" xmlns="" val="11170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A57A27C-664B-01D6-6777-A4A6295E752B}"/>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xmlns="" id="{5519A64D-4A99-2890-24F1-11C5D0A4BE91}"/>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90A3C4E8-EEAD-07DC-EE9F-733C0B2F99FD}"/>
              </a:ext>
            </a:extLst>
          </p:cNvPr>
          <p:cNvSpPr>
            <a:spLocks noGrp="1"/>
          </p:cNvSpPr>
          <p:nvPr>
            <p:ph type="dt" sz="half" idx="10"/>
          </p:nvPr>
        </p:nvSpPr>
        <p:spPr/>
        <p:txBody>
          <a:bodyPr/>
          <a:lstStyle/>
          <a:p>
            <a:fld id="{700E878D-E842-4BD4-B455-61DB1C675277}" type="datetimeFigureOut">
              <a:rPr lang="nl-NL" smtClean="0"/>
              <a:pPr/>
              <a:t>23-8-2024</a:t>
            </a:fld>
            <a:endParaRPr lang="nl-NL"/>
          </a:p>
        </p:txBody>
      </p:sp>
      <p:sp>
        <p:nvSpPr>
          <p:cNvPr id="5" name="Tijdelijke aanduiding voor voettekst 4">
            <a:extLst>
              <a:ext uri="{FF2B5EF4-FFF2-40B4-BE49-F238E27FC236}">
                <a16:creationId xmlns:a16="http://schemas.microsoft.com/office/drawing/2014/main" xmlns="" id="{C4A6AF9F-A26E-9DFD-1BF5-CD70BBA9562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E78AFD60-35D8-E7D1-1C0E-0EE810CFF2E9}"/>
              </a:ext>
            </a:extLst>
          </p:cNvPr>
          <p:cNvSpPr>
            <a:spLocks noGrp="1"/>
          </p:cNvSpPr>
          <p:nvPr>
            <p:ph type="sldNum" sz="quarter" idx="12"/>
          </p:nvPr>
        </p:nvSpPr>
        <p:spPr/>
        <p:txBody>
          <a:bodyPr/>
          <a:lstStyle/>
          <a:p>
            <a:fld id="{DDAD94DD-6140-483D-A5AE-424F71E7F6BE}" type="slidenum">
              <a:rPr lang="nl-NL" smtClean="0"/>
              <a:pPr/>
              <a:t>‹nr.›</a:t>
            </a:fld>
            <a:endParaRPr lang="nl-NL"/>
          </a:p>
        </p:txBody>
      </p:sp>
    </p:spTree>
    <p:extLst>
      <p:ext uri="{BB962C8B-B14F-4D97-AF65-F5344CB8AC3E}">
        <p14:creationId xmlns:p14="http://schemas.microsoft.com/office/powerpoint/2010/main" xmlns="" val="455170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xmlns="" id="{9851CF47-B00A-758E-4D4E-864A8BADEFC2}"/>
              </a:ext>
            </a:extLst>
          </p:cNvPr>
          <p:cNvSpPr>
            <a:spLocks noGrp="1"/>
          </p:cNvSpPr>
          <p:nvPr>
            <p:ph type="title" orient="vert"/>
          </p:nvPr>
        </p:nvSpPr>
        <p:spPr>
          <a:xfrm>
            <a:off x="4907756" y="649111"/>
            <a:ext cx="1478756" cy="10332156"/>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xmlns="" id="{247E64F6-F8C8-7598-A74F-9F772786D584}"/>
              </a:ext>
            </a:extLst>
          </p:cNvPr>
          <p:cNvSpPr>
            <a:spLocks noGrp="1"/>
          </p:cNvSpPr>
          <p:nvPr>
            <p:ph type="body" orient="vert" idx="1"/>
          </p:nvPr>
        </p:nvSpPr>
        <p:spPr>
          <a:xfrm>
            <a:off x="471487" y="649111"/>
            <a:ext cx="4350544" cy="10332156"/>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C02598C0-99F9-13A7-2521-D3F83F46112A}"/>
              </a:ext>
            </a:extLst>
          </p:cNvPr>
          <p:cNvSpPr>
            <a:spLocks noGrp="1"/>
          </p:cNvSpPr>
          <p:nvPr>
            <p:ph type="dt" sz="half" idx="10"/>
          </p:nvPr>
        </p:nvSpPr>
        <p:spPr/>
        <p:txBody>
          <a:bodyPr/>
          <a:lstStyle/>
          <a:p>
            <a:fld id="{700E878D-E842-4BD4-B455-61DB1C675277}" type="datetimeFigureOut">
              <a:rPr lang="nl-NL" smtClean="0"/>
              <a:pPr/>
              <a:t>23-8-2024</a:t>
            </a:fld>
            <a:endParaRPr lang="nl-NL"/>
          </a:p>
        </p:txBody>
      </p:sp>
      <p:sp>
        <p:nvSpPr>
          <p:cNvPr id="5" name="Tijdelijke aanduiding voor voettekst 4">
            <a:extLst>
              <a:ext uri="{FF2B5EF4-FFF2-40B4-BE49-F238E27FC236}">
                <a16:creationId xmlns:a16="http://schemas.microsoft.com/office/drawing/2014/main" xmlns="" id="{9097AFE4-FB94-A329-1266-5A97F3F9D68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2EA2C428-25E9-FFF1-E911-E043911F8FC5}"/>
              </a:ext>
            </a:extLst>
          </p:cNvPr>
          <p:cNvSpPr>
            <a:spLocks noGrp="1"/>
          </p:cNvSpPr>
          <p:nvPr>
            <p:ph type="sldNum" sz="quarter" idx="12"/>
          </p:nvPr>
        </p:nvSpPr>
        <p:spPr/>
        <p:txBody>
          <a:bodyPr/>
          <a:lstStyle/>
          <a:p>
            <a:fld id="{DDAD94DD-6140-483D-A5AE-424F71E7F6BE}" type="slidenum">
              <a:rPr lang="nl-NL" smtClean="0"/>
              <a:pPr/>
              <a:t>‹nr.›</a:t>
            </a:fld>
            <a:endParaRPr lang="nl-NL"/>
          </a:p>
        </p:txBody>
      </p:sp>
    </p:spTree>
    <p:extLst>
      <p:ext uri="{BB962C8B-B14F-4D97-AF65-F5344CB8AC3E}">
        <p14:creationId xmlns:p14="http://schemas.microsoft.com/office/powerpoint/2010/main" xmlns="" val="3835540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ACA5B3C-1E5B-14BD-A454-89C534A98185}"/>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xmlns="" id="{62445B7A-38B4-E44C-9DC9-08BD8CC930DF}"/>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D6115860-6A1A-2310-DF96-03D2EB75A3D8}"/>
              </a:ext>
            </a:extLst>
          </p:cNvPr>
          <p:cNvSpPr>
            <a:spLocks noGrp="1"/>
          </p:cNvSpPr>
          <p:nvPr>
            <p:ph type="dt" sz="half" idx="10"/>
          </p:nvPr>
        </p:nvSpPr>
        <p:spPr/>
        <p:txBody>
          <a:bodyPr/>
          <a:lstStyle/>
          <a:p>
            <a:fld id="{700E878D-E842-4BD4-B455-61DB1C675277}" type="datetimeFigureOut">
              <a:rPr lang="nl-NL" smtClean="0"/>
              <a:pPr/>
              <a:t>23-8-2024</a:t>
            </a:fld>
            <a:endParaRPr lang="nl-NL"/>
          </a:p>
        </p:txBody>
      </p:sp>
      <p:sp>
        <p:nvSpPr>
          <p:cNvPr id="5" name="Tijdelijke aanduiding voor voettekst 4">
            <a:extLst>
              <a:ext uri="{FF2B5EF4-FFF2-40B4-BE49-F238E27FC236}">
                <a16:creationId xmlns:a16="http://schemas.microsoft.com/office/drawing/2014/main" xmlns="" id="{66C6BF85-323B-E232-ADF5-AF865C1CF84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735CDED1-E851-8512-BE50-13FFA458D6E2}"/>
              </a:ext>
            </a:extLst>
          </p:cNvPr>
          <p:cNvSpPr>
            <a:spLocks noGrp="1"/>
          </p:cNvSpPr>
          <p:nvPr>
            <p:ph type="sldNum" sz="quarter" idx="12"/>
          </p:nvPr>
        </p:nvSpPr>
        <p:spPr/>
        <p:txBody>
          <a:bodyPr/>
          <a:lstStyle/>
          <a:p>
            <a:fld id="{DDAD94DD-6140-483D-A5AE-424F71E7F6BE}" type="slidenum">
              <a:rPr lang="nl-NL" smtClean="0"/>
              <a:pPr/>
              <a:t>‹nr.›</a:t>
            </a:fld>
            <a:endParaRPr lang="nl-NL"/>
          </a:p>
        </p:txBody>
      </p:sp>
    </p:spTree>
    <p:extLst>
      <p:ext uri="{BB962C8B-B14F-4D97-AF65-F5344CB8AC3E}">
        <p14:creationId xmlns:p14="http://schemas.microsoft.com/office/powerpoint/2010/main" xmlns="" val="2646332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5E613AB-F80A-3AE0-7A2F-8E842D9F2DB5}"/>
              </a:ext>
            </a:extLst>
          </p:cNvPr>
          <p:cNvSpPr>
            <a:spLocks noGrp="1"/>
          </p:cNvSpPr>
          <p:nvPr>
            <p:ph type="title"/>
          </p:nvPr>
        </p:nvSpPr>
        <p:spPr>
          <a:xfrm>
            <a:off x="467916" y="3039535"/>
            <a:ext cx="5915025" cy="5071532"/>
          </a:xfrm>
        </p:spPr>
        <p:txBody>
          <a:bodyPr anchor="b"/>
          <a:lstStyle>
            <a:lvl1pPr>
              <a:defRPr sz="10667"/>
            </a:lvl1pPr>
          </a:lstStyle>
          <a:p>
            <a:r>
              <a:rPr lang="nl-NL"/>
              <a:t>Klik om stijl te bewerken</a:t>
            </a:r>
          </a:p>
        </p:txBody>
      </p:sp>
      <p:sp>
        <p:nvSpPr>
          <p:cNvPr id="3" name="Tijdelijke aanduiding voor tekst 2">
            <a:extLst>
              <a:ext uri="{FF2B5EF4-FFF2-40B4-BE49-F238E27FC236}">
                <a16:creationId xmlns:a16="http://schemas.microsoft.com/office/drawing/2014/main" xmlns="" id="{F0429037-87AD-7CE8-D97E-9C333C857B99}"/>
              </a:ext>
            </a:extLst>
          </p:cNvPr>
          <p:cNvSpPr>
            <a:spLocks noGrp="1"/>
          </p:cNvSpPr>
          <p:nvPr>
            <p:ph type="body" idx="1"/>
          </p:nvPr>
        </p:nvSpPr>
        <p:spPr>
          <a:xfrm>
            <a:off x="467916" y="8159046"/>
            <a:ext cx="5915025" cy="2666999"/>
          </a:xfrm>
        </p:spPr>
        <p:txBody>
          <a:bodyPr/>
          <a:lstStyle>
            <a:lvl1pPr marL="0" indent="0">
              <a:buNone/>
              <a:defRPr sz="4267">
                <a:solidFill>
                  <a:schemeClr val="tx1">
                    <a:tint val="75000"/>
                  </a:schemeClr>
                </a:solidFill>
              </a:defRPr>
            </a:lvl1pPr>
            <a:lvl2pPr marL="812810" indent="0">
              <a:buNone/>
              <a:defRPr sz="3556">
                <a:solidFill>
                  <a:schemeClr val="tx1">
                    <a:tint val="75000"/>
                  </a:schemeClr>
                </a:solidFill>
              </a:defRPr>
            </a:lvl2pPr>
            <a:lvl3pPr marL="1625620" indent="0">
              <a:buNone/>
              <a:defRPr sz="3200">
                <a:solidFill>
                  <a:schemeClr val="tx1">
                    <a:tint val="75000"/>
                  </a:schemeClr>
                </a:solidFill>
              </a:defRPr>
            </a:lvl3pPr>
            <a:lvl4pPr marL="2438430" indent="0">
              <a:buNone/>
              <a:defRPr sz="2844">
                <a:solidFill>
                  <a:schemeClr val="tx1">
                    <a:tint val="75000"/>
                  </a:schemeClr>
                </a:solidFill>
              </a:defRPr>
            </a:lvl4pPr>
            <a:lvl5pPr marL="3251241" indent="0">
              <a:buNone/>
              <a:defRPr sz="2844">
                <a:solidFill>
                  <a:schemeClr val="tx1">
                    <a:tint val="75000"/>
                  </a:schemeClr>
                </a:solidFill>
              </a:defRPr>
            </a:lvl5pPr>
            <a:lvl6pPr marL="4064051" indent="0">
              <a:buNone/>
              <a:defRPr sz="2844">
                <a:solidFill>
                  <a:schemeClr val="tx1">
                    <a:tint val="75000"/>
                  </a:schemeClr>
                </a:solidFill>
              </a:defRPr>
            </a:lvl6pPr>
            <a:lvl7pPr marL="4876861" indent="0">
              <a:buNone/>
              <a:defRPr sz="2844">
                <a:solidFill>
                  <a:schemeClr val="tx1">
                    <a:tint val="75000"/>
                  </a:schemeClr>
                </a:solidFill>
              </a:defRPr>
            </a:lvl7pPr>
            <a:lvl8pPr marL="5689671" indent="0">
              <a:buNone/>
              <a:defRPr sz="2844">
                <a:solidFill>
                  <a:schemeClr val="tx1">
                    <a:tint val="75000"/>
                  </a:schemeClr>
                </a:solidFill>
              </a:defRPr>
            </a:lvl8pPr>
            <a:lvl9pPr marL="6502481" indent="0">
              <a:buNone/>
              <a:defRPr sz="2844">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xmlns="" id="{954EC535-BAA4-EB1A-C88B-EF2CD690F52D}"/>
              </a:ext>
            </a:extLst>
          </p:cNvPr>
          <p:cNvSpPr>
            <a:spLocks noGrp="1"/>
          </p:cNvSpPr>
          <p:nvPr>
            <p:ph type="dt" sz="half" idx="10"/>
          </p:nvPr>
        </p:nvSpPr>
        <p:spPr/>
        <p:txBody>
          <a:bodyPr/>
          <a:lstStyle/>
          <a:p>
            <a:fld id="{700E878D-E842-4BD4-B455-61DB1C675277}" type="datetimeFigureOut">
              <a:rPr lang="nl-NL" smtClean="0"/>
              <a:pPr/>
              <a:t>23-8-2024</a:t>
            </a:fld>
            <a:endParaRPr lang="nl-NL"/>
          </a:p>
        </p:txBody>
      </p:sp>
      <p:sp>
        <p:nvSpPr>
          <p:cNvPr id="5" name="Tijdelijke aanduiding voor voettekst 4">
            <a:extLst>
              <a:ext uri="{FF2B5EF4-FFF2-40B4-BE49-F238E27FC236}">
                <a16:creationId xmlns:a16="http://schemas.microsoft.com/office/drawing/2014/main" xmlns="" id="{A05173F8-C28F-BB53-707E-7CF6D0C53E5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9C8A9EFE-5938-6E63-638B-0CE89DD96C37}"/>
              </a:ext>
            </a:extLst>
          </p:cNvPr>
          <p:cNvSpPr>
            <a:spLocks noGrp="1"/>
          </p:cNvSpPr>
          <p:nvPr>
            <p:ph type="sldNum" sz="quarter" idx="12"/>
          </p:nvPr>
        </p:nvSpPr>
        <p:spPr/>
        <p:txBody>
          <a:bodyPr/>
          <a:lstStyle/>
          <a:p>
            <a:fld id="{DDAD94DD-6140-483D-A5AE-424F71E7F6BE}" type="slidenum">
              <a:rPr lang="nl-NL" smtClean="0"/>
              <a:pPr/>
              <a:t>‹nr.›</a:t>
            </a:fld>
            <a:endParaRPr lang="nl-NL"/>
          </a:p>
        </p:txBody>
      </p:sp>
    </p:spTree>
    <p:extLst>
      <p:ext uri="{BB962C8B-B14F-4D97-AF65-F5344CB8AC3E}">
        <p14:creationId xmlns:p14="http://schemas.microsoft.com/office/powerpoint/2010/main" xmlns="" val="2525765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625401E-7285-DAD9-FCE1-85BE4D4A582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xmlns="" id="{5F7A4DBC-66DB-2B3C-368C-4A482CF09D1C}"/>
              </a:ext>
            </a:extLst>
          </p:cNvPr>
          <p:cNvSpPr>
            <a:spLocks noGrp="1"/>
          </p:cNvSpPr>
          <p:nvPr>
            <p:ph sz="half" idx="1"/>
          </p:nvPr>
        </p:nvSpPr>
        <p:spPr>
          <a:xfrm>
            <a:off x="471488" y="3245556"/>
            <a:ext cx="2914650" cy="773571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xmlns="" id="{73534486-947A-CCE8-8625-EB330373EC3B}"/>
              </a:ext>
            </a:extLst>
          </p:cNvPr>
          <p:cNvSpPr>
            <a:spLocks noGrp="1"/>
          </p:cNvSpPr>
          <p:nvPr>
            <p:ph sz="half" idx="2"/>
          </p:nvPr>
        </p:nvSpPr>
        <p:spPr>
          <a:xfrm>
            <a:off x="3471863" y="3245556"/>
            <a:ext cx="2914650" cy="773571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xmlns="" id="{23117FBA-CDEC-70EA-5B88-87DEB6E2CBE2}"/>
              </a:ext>
            </a:extLst>
          </p:cNvPr>
          <p:cNvSpPr>
            <a:spLocks noGrp="1"/>
          </p:cNvSpPr>
          <p:nvPr>
            <p:ph type="dt" sz="half" idx="10"/>
          </p:nvPr>
        </p:nvSpPr>
        <p:spPr/>
        <p:txBody>
          <a:bodyPr/>
          <a:lstStyle/>
          <a:p>
            <a:fld id="{700E878D-E842-4BD4-B455-61DB1C675277}" type="datetimeFigureOut">
              <a:rPr lang="nl-NL" smtClean="0"/>
              <a:pPr/>
              <a:t>23-8-2024</a:t>
            </a:fld>
            <a:endParaRPr lang="nl-NL"/>
          </a:p>
        </p:txBody>
      </p:sp>
      <p:sp>
        <p:nvSpPr>
          <p:cNvPr id="6" name="Tijdelijke aanduiding voor voettekst 5">
            <a:extLst>
              <a:ext uri="{FF2B5EF4-FFF2-40B4-BE49-F238E27FC236}">
                <a16:creationId xmlns:a16="http://schemas.microsoft.com/office/drawing/2014/main" xmlns="" id="{528B90FE-DF26-6372-FE67-8B07534623B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B34126C8-FA61-4DFA-FFA4-480A4DDAE174}"/>
              </a:ext>
            </a:extLst>
          </p:cNvPr>
          <p:cNvSpPr>
            <a:spLocks noGrp="1"/>
          </p:cNvSpPr>
          <p:nvPr>
            <p:ph type="sldNum" sz="quarter" idx="12"/>
          </p:nvPr>
        </p:nvSpPr>
        <p:spPr/>
        <p:txBody>
          <a:bodyPr/>
          <a:lstStyle/>
          <a:p>
            <a:fld id="{DDAD94DD-6140-483D-A5AE-424F71E7F6BE}" type="slidenum">
              <a:rPr lang="nl-NL" smtClean="0"/>
              <a:pPr/>
              <a:t>‹nr.›</a:t>
            </a:fld>
            <a:endParaRPr lang="nl-NL"/>
          </a:p>
        </p:txBody>
      </p:sp>
    </p:spTree>
    <p:extLst>
      <p:ext uri="{BB962C8B-B14F-4D97-AF65-F5344CB8AC3E}">
        <p14:creationId xmlns:p14="http://schemas.microsoft.com/office/powerpoint/2010/main" xmlns="" val="2038672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5FE7B01-25B9-07C6-6B1E-F20465CD9B3F}"/>
              </a:ext>
            </a:extLst>
          </p:cNvPr>
          <p:cNvSpPr>
            <a:spLocks noGrp="1"/>
          </p:cNvSpPr>
          <p:nvPr>
            <p:ph type="title"/>
          </p:nvPr>
        </p:nvSpPr>
        <p:spPr>
          <a:xfrm>
            <a:off x="472381" y="649112"/>
            <a:ext cx="5915025" cy="2356556"/>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xmlns="" id="{4F7CB692-1CA3-FF3D-C07D-BC936E131280}"/>
              </a:ext>
            </a:extLst>
          </p:cNvPr>
          <p:cNvSpPr>
            <a:spLocks noGrp="1"/>
          </p:cNvSpPr>
          <p:nvPr>
            <p:ph type="body" idx="1"/>
          </p:nvPr>
        </p:nvSpPr>
        <p:spPr>
          <a:xfrm>
            <a:off x="472381" y="2988734"/>
            <a:ext cx="2901255" cy="1464732"/>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xmlns="" id="{7D2941FA-F9DC-DC0D-734D-BEF08BAAD3F6}"/>
              </a:ext>
            </a:extLst>
          </p:cNvPr>
          <p:cNvSpPr>
            <a:spLocks noGrp="1"/>
          </p:cNvSpPr>
          <p:nvPr>
            <p:ph sz="half" idx="2"/>
          </p:nvPr>
        </p:nvSpPr>
        <p:spPr>
          <a:xfrm>
            <a:off x="472381" y="4453467"/>
            <a:ext cx="2901255" cy="6550379"/>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xmlns="" id="{A9D8CE71-98CF-7E70-C4D5-5F3A7720B454}"/>
              </a:ext>
            </a:extLst>
          </p:cNvPr>
          <p:cNvSpPr>
            <a:spLocks noGrp="1"/>
          </p:cNvSpPr>
          <p:nvPr>
            <p:ph type="body" sz="quarter" idx="3"/>
          </p:nvPr>
        </p:nvSpPr>
        <p:spPr>
          <a:xfrm>
            <a:off x="3471863" y="2988734"/>
            <a:ext cx="2915543" cy="1464732"/>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xmlns="" id="{E81F0205-D1C2-51A9-C16F-B5085FDC8D37}"/>
              </a:ext>
            </a:extLst>
          </p:cNvPr>
          <p:cNvSpPr>
            <a:spLocks noGrp="1"/>
          </p:cNvSpPr>
          <p:nvPr>
            <p:ph sz="quarter" idx="4"/>
          </p:nvPr>
        </p:nvSpPr>
        <p:spPr>
          <a:xfrm>
            <a:off x="3471863" y="4453467"/>
            <a:ext cx="2915543" cy="6550379"/>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xmlns="" id="{F3CD863C-9787-420B-311A-897F72072B11}"/>
              </a:ext>
            </a:extLst>
          </p:cNvPr>
          <p:cNvSpPr>
            <a:spLocks noGrp="1"/>
          </p:cNvSpPr>
          <p:nvPr>
            <p:ph type="dt" sz="half" idx="10"/>
          </p:nvPr>
        </p:nvSpPr>
        <p:spPr/>
        <p:txBody>
          <a:bodyPr/>
          <a:lstStyle/>
          <a:p>
            <a:fld id="{700E878D-E842-4BD4-B455-61DB1C675277}" type="datetimeFigureOut">
              <a:rPr lang="nl-NL" smtClean="0"/>
              <a:pPr/>
              <a:t>23-8-2024</a:t>
            </a:fld>
            <a:endParaRPr lang="nl-NL"/>
          </a:p>
        </p:txBody>
      </p:sp>
      <p:sp>
        <p:nvSpPr>
          <p:cNvPr id="8" name="Tijdelijke aanduiding voor voettekst 7">
            <a:extLst>
              <a:ext uri="{FF2B5EF4-FFF2-40B4-BE49-F238E27FC236}">
                <a16:creationId xmlns:a16="http://schemas.microsoft.com/office/drawing/2014/main" xmlns="" id="{1FBEC34D-2A46-A4CB-BF2A-C5FC360CD5ED}"/>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xmlns="" id="{04C0776B-4B3D-7ED5-A3F7-E337687FA8D3}"/>
              </a:ext>
            </a:extLst>
          </p:cNvPr>
          <p:cNvSpPr>
            <a:spLocks noGrp="1"/>
          </p:cNvSpPr>
          <p:nvPr>
            <p:ph type="sldNum" sz="quarter" idx="12"/>
          </p:nvPr>
        </p:nvSpPr>
        <p:spPr/>
        <p:txBody>
          <a:bodyPr/>
          <a:lstStyle/>
          <a:p>
            <a:fld id="{DDAD94DD-6140-483D-A5AE-424F71E7F6BE}" type="slidenum">
              <a:rPr lang="nl-NL" smtClean="0"/>
              <a:pPr/>
              <a:t>‹nr.›</a:t>
            </a:fld>
            <a:endParaRPr lang="nl-NL"/>
          </a:p>
        </p:txBody>
      </p:sp>
    </p:spTree>
    <p:extLst>
      <p:ext uri="{BB962C8B-B14F-4D97-AF65-F5344CB8AC3E}">
        <p14:creationId xmlns:p14="http://schemas.microsoft.com/office/powerpoint/2010/main" xmlns="" val="3530936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2B3F80C-707B-69F3-49CC-89FCCC655341}"/>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xmlns="" id="{6D564EEF-D915-1470-876E-F3F623B24BE6}"/>
              </a:ext>
            </a:extLst>
          </p:cNvPr>
          <p:cNvSpPr>
            <a:spLocks noGrp="1"/>
          </p:cNvSpPr>
          <p:nvPr>
            <p:ph type="dt" sz="half" idx="10"/>
          </p:nvPr>
        </p:nvSpPr>
        <p:spPr/>
        <p:txBody>
          <a:bodyPr/>
          <a:lstStyle/>
          <a:p>
            <a:fld id="{700E878D-E842-4BD4-B455-61DB1C675277}" type="datetimeFigureOut">
              <a:rPr lang="nl-NL" smtClean="0"/>
              <a:pPr/>
              <a:t>23-8-2024</a:t>
            </a:fld>
            <a:endParaRPr lang="nl-NL"/>
          </a:p>
        </p:txBody>
      </p:sp>
      <p:sp>
        <p:nvSpPr>
          <p:cNvPr id="4" name="Tijdelijke aanduiding voor voettekst 3">
            <a:extLst>
              <a:ext uri="{FF2B5EF4-FFF2-40B4-BE49-F238E27FC236}">
                <a16:creationId xmlns:a16="http://schemas.microsoft.com/office/drawing/2014/main" xmlns="" id="{1B772F2F-A18E-2CB7-8F7C-76188EBE920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xmlns="" id="{68EBA40D-B6AB-9407-895A-CDCA09C02081}"/>
              </a:ext>
            </a:extLst>
          </p:cNvPr>
          <p:cNvSpPr>
            <a:spLocks noGrp="1"/>
          </p:cNvSpPr>
          <p:nvPr>
            <p:ph type="sldNum" sz="quarter" idx="12"/>
          </p:nvPr>
        </p:nvSpPr>
        <p:spPr/>
        <p:txBody>
          <a:bodyPr/>
          <a:lstStyle/>
          <a:p>
            <a:fld id="{DDAD94DD-6140-483D-A5AE-424F71E7F6BE}" type="slidenum">
              <a:rPr lang="nl-NL" smtClean="0"/>
              <a:pPr/>
              <a:t>‹nr.›</a:t>
            </a:fld>
            <a:endParaRPr lang="nl-NL"/>
          </a:p>
        </p:txBody>
      </p:sp>
    </p:spTree>
    <p:extLst>
      <p:ext uri="{BB962C8B-B14F-4D97-AF65-F5344CB8AC3E}">
        <p14:creationId xmlns:p14="http://schemas.microsoft.com/office/powerpoint/2010/main" xmlns="" val="3992173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xmlns="" id="{7577B0D0-8A9E-1A40-961C-E130736EB033}"/>
              </a:ext>
            </a:extLst>
          </p:cNvPr>
          <p:cNvSpPr>
            <a:spLocks noGrp="1"/>
          </p:cNvSpPr>
          <p:nvPr>
            <p:ph type="dt" sz="half" idx="10"/>
          </p:nvPr>
        </p:nvSpPr>
        <p:spPr/>
        <p:txBody>
          <a:bodyPr/>
          <a:lstStyle/>
          <a:p>
            <a:fld id="{700E878D-E842-4BD4-B455-61DB1C675277}" type="datetimeFigureOut">
              <a:rPr lang="nl-NL" smtClean="0"/>
              <a:pPr/>
              <a:t>23-8-2024</a:t>
            </a:fld>
            <a:endParaRPr lang="nl-NL"/>
          </a:p>
        </p:txBody>
      </p:sp>
      <p:sp>
        <p:nvSpPr>
          <p:cNvPr id="3" name="Tijdelijke aanduiding voor voettekst 2">
            <a:extLst>
              <a:ext uri="{FF2B5EF4-FFF2-40B4-BE49-F238E27FC236}">
                <a16:creationId xmlns:a16="http://schemas.microsoft.com/office/drawing/2014/main" xmlns="" id="{C4F1545F-92AF-2743-35A0-AD2D117CC7EC}"/>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xmlns="" id="{DF6D78BC-36D9-4AD5-08D3-7B02F494DBCA}"/>
              </a:ext>
            </a:extLst>
          </p:cNvPr>
          <p:cNvSpPr>
            <a:spLocks noGrp="1"/>
          </p:cNvSpPr>
          <p:nvPr>
            <p:ph type="sldNum" sz="quarter" idx="12"/>
          </p:nvPr>
        </p:nvSpPr>
        <p:spPr/>
        <p:txBody>
          <a:bodyPr/>
          <a:lstStyle/>
          <a:p>
            <a:fld id="{DDAD94DD-6140-483D-A5AE-424F71E7F6BE}" type="slidenum">
              <a:rPr lang="nl-NL" smtClean="0"/>
              <a:pPr/>
              <a:t>‹nr.›</a:t>
            </a:fld>
            <a:endParaRPr lang="nl-NL"/>
          </a:p>
        </p:txBody>
      </p:sp>
    </p:spTree>
    <p:extLst>
      <p:ext uri="{BB962C8B-B14F-4D97-AF65-F5344CB8AC3E}">
        <p14:creationId xmlns:p14="http://schemas.microsoft.com/office/powerpoint/2010/main" xmlns="" val="25756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A3E6B60-9192-C67F-6C1B-A3BA56098F09}"/>
              </a:ext>
            </a:extLst>
          </p:cNvPr>
          <p:cNvSpPr>
            <a:spLocks noGrp="1"/>
          </p:cNvSpPr>
          <p:nvPr>
            <p:ph type="title"/>
          </p:nvPr>
        </p:nvSpPr>
        <p:spPr>
          <a:xfrm>
            <a:off x="472381" y="812800"/>
            <a:ext cx="2211883" cy="2844800"/>
          </a:xfrm>
        </p:spPr>
        <p:txBody>
          <a:bodyPr anchor="b"/>
          <a:lstStyle>
            <a:lvl1pPr>
              <a:defRPr sz="5689"/>
            </a:lvl1pPr>
          </a:lstStyle>
          <a:p>
            <a:r>
              <a:rPr lang="nl-NL"/>
              <a:t>Klik om stijl te bewerken</a:t>
            </a:r>
          </a:p>
        </p:txBody>
      </p:sp>
      <p:sp>
        <p:nvSpPr>
          <p:cNvPr id="3" name="Tijdelijke aanduiding voor inhoud 2">
            <a:extLst>
              <a:ext uri="{FF2B5EF4-FFF2-40B4-BE49-F238E27FC236}">
                <a16:creationId xmlns:a16="http://schemas.microsoft.com/office/drawing/2014/main" xmlns="" id="{4D03E297-1256-BE0E-77F7-006B520D63AD}"/>
              </a:ext>
            </a:extLst>
          </p:cNvPr>
          <p:cNvSpPr>
            <a:spLocks noGrp="1"/>
          </p:cNvSpPr>
          <p:nvPr>
            <p:ph idx="1"/>
          </p:nvPr>
        </p:nvSpPr>
        <p:spPr>
          <a:xfrm>
            <a:off x="2915543" y="1755423"/>
            <a:ext cx="3471863" cy="8664222"/>
          </a:xfrm>
        </p:spPr>
        <p:txBody>
          <a:bodyPr/>
          <a:lstStyle>
            <a:lvl1pPr>
              <a:defRPr sz="5689"/>
            </a:lvl1pPr>
            <a:lvl2pPr>
              <a:defRPr sz="4978"/>
            </a:lvl2pPr>
            <a:lvl3pPr>
              <a:defRPr sz="4267"/>
            </a:lvl3pPr>
            <a:lvl4pPr>
              <a:defRPr sz="3556"/>
            </a:lvl4pPr>
            <a:lvl5pPr>
              <a:defRPr sz="3556"/>
            </a:lvl5pPr>
            <a:lvl6pPr>
              <a:defRPr sz="3556"/>
            </a:lvl6pPr>
            <a:lvl7pPr>
              <a:defRPr sz="3556"/>
            </a:lvl7pPr>
            <a:lvl8pPr>
              <a:defRPr sz="3556"/>
            </a:lvl8pPr>
            <a:lvl9pPr>
              <a:defRPr sz="3556"/>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xmlns="" id="{66D33CFF-A824-75DB-8D58-BC23FB312F18}"/>
              </a:ext>
            </a:extLst>
          </p:cNvPr>
          <p:cNvSpPr>
            <a:spLocks noGrp="1"/>
          </p:cNvSpPr>
          <p:nvPr>
            <p:ph type="body" sz="half" idx="2"/>
          </p:nvPr>
        </p:nvSpPr>
        <p:spPr>
          <a:xfrm>
            <a:off x="472381" y="3657600"/>
            <a:ext cx="2211883" cy="6776156"/>
          </a:xfrm>
        </p:spPr>
        <p:txBody>
          <a:bodyPr/>
          <a:lstStyle>
            <a:lvl1pPr marL="0" indent="0">
              <a:buNone/>
              <a:defRPr sz="2844"/>
            </a:lvl1pPr>
            <a:lvl2pPr marL="812810" indent="0">
              <a:buNone/>
              <a:defRPr sz="2489"/>
            </a:lvl2pPr>
            <a:lvl3pPr marL="1625620" indent="0">
              <a:buNone/>
              <a:defRPr sz="2133"/>
            </a:lvl3pPr>
            <a:lvl4pPr marL="2438430" indent="0">
              <a:buNone/>
              <a:defRPr sz="1778"/>
            </a:lvl4pPr>
            <a:lvl5pPr marL="3251241" indent="0">
              <a:buNone/>
              <a:defRPr sz="1778"/>
            </a:lvl5pPr>
            <a:lvl6pPr marL="4064051" indent="0">
              <a:buNone/>
              <a:defRPr sz="1778"/>
            </a:lvl6pPr>
            <a:lvl7pPr marL="4876861" indent="0">
              <a:buNone/>
              <a:defRPr sz="1778"/>
            </a:lvl7pPr>
            <a:lvl8pPr marL="5689671" indent="0">
              <a:buNone/>
              <a:defRPr sz="1778"/>
            </a:lvl8pPr>
            <a:lvl9pPr marL="6502481" indent="0">
              <a:buNone/>
              <a:defRPr sz="1778"/>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xmlns="" id="{83417FEC-5432-0443-8D9A-8F0EE85A60E2}"/>
              </a:ext>
            </a:extLst>
          </p:cNvPr>
          <p:cNvSpPr>
            <a:spLocks noGrp="1"/>
          </p:cNvSpPr>
          <p:nvPr>
            <p:ph type="dt" sz="half" idx="10"/>
          </p:nvPr>
        </p:nvSpPr>
        <p:spPr/>
        <p:txBody>
          <a:bodyPr/>
          <a:lstStyle/>
          <a:p>
            <a:fld id="{700E878D-E842-4BD4-B455-61DB1C675277}" type="datetimeFigureOut">
              <a:rPr lang="nl-NL" smtClean="0"/>
              <a:pPr/>
              <a:t>23-8-2024</a:t>
            </a:fld>
            <a:endParaRPr lang="nl-NL"/>
          </a:p>
        </p:txBody>
      </p:sp>
      <p:sp>
        <p:nvSpPr>
          <p:cNvPr id="6" name="Tijdelijke aanduiding voor voettekst 5">
            <a:extLst>
              <a:ext uri="{FF2B5EF4-FFF2-40B4-BE49-F238E27FC236}">
                <a16:creationId xmlns:a16="http://schemas.microsoft.com/office/drawing/2014/main" xmlns="" id="{F3972313-3ADF-D763-27B1-3762B3CDD5D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44E17B74-7755-ED41-B85B-EFDA3E2486DA}"/>
              </a:ext>
            </a:extLst>
          </p:cNvPr>
          <p:cNvSpPr>
            <a:spLocks noGrp="1"/>
          </p:cNvSpPr>
          <p:nvPr>
            <p:ph type="sldNum" sz="quarter" idx="12"/>
          </p:nvPr>
        </p:nvSpPr>
        <p:spPr/>
        <p:txBody>
          <a:bodyPr/>
          <a:lstStyle/>
          <a:p>
            <a:fld id="{DDAD94DD-6140-483D-A5AE-424F71E7F6BE}" type="slidenum">
              <a:rPr lang="nl-NL" smtClean="0"/>
              <a:pPr/>
              <a:t>‹nr.›</a:t>
            </a:fld>
            <a:endParaRPr lang="nl-NL"/>
          </a:p>
        </p:txBody>
      </p:sp>
    </p:spTree>
    <p:extLst>
      <p:ext uri="{BB962C8B-B14F-4D97-AF65-F5344CB8AC3E}">
        <p14:creationId xmlns:p14="http://schemas.microsoft.com/office/powerpoint/2010/main" xmlns="" val="2746790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5522480-F9ED-3582-A558-6F26BDB6F57C}"/>
              </a:ext>
            </a:extLst>
          </p:cNvPr>
          <p:cNvSpPr>
            <a:spLocks noGrp="1"/>
          </p:cNvSpPr>
          <p:nvPr>
            <p:ph type="title"/>
          </p:nvPr>
        </p:nvSpPr>
        <p:spPr>
          <a:xfrm>
            <a:off x="472381" y="812800"/>
            <a:ext cx="2211883" cy="2844800"/>
          </a:xfrm>
        </p:spPr>
        <p:txBody>
          <a:bodyPr anchor="b"/>
          <a:lstStyle>
            <a:lvl1pPr>
              <a:defRPr sz="5689"/>
            </a:lvl1pPr>
          </a:lstStyle>
          <a:p>
            <a:r>
              <a:rPr lang="nl-NL"/>
              <a:t>Klik om stijl te bewerken</a:t>
            </a:r>
          </a:p>
        </p:txBody>
      </p:sp>
      <p:sp>
        <p:nvSpPr>
          <p:cNvPr id="3" name="Tijdelijke aanduiding voor afbeelding 2">
            <a:extLst>
              <a:ext uri="{FF2B5EF4-FFF2-40B4-BE49-F238E27FC236}">
                <a16:creationId xmlns:a16="http://schemas.microsoft.com/office/drawing/2014/main" xmlns="" id="{F63507F4-276E-F02F-D0E7-81E34EB094B4}"/>
              </a:ext>
            </a:extLst>
          </p:cNvPr>
          <p:cNvSpPr>
            <a:spLocks noGrp="1"/>
          </p:cNvSpPr>
          <p:nvPr>
            <p:ph type="pic" idx="1"/>
          </p:nvPr>
        </p:nvSpPr>
        <p:spPr>
          <a:xfrm>
            <a:off x="2915543" y="1755423"/>
            <a:ext cx="3471863" cy="8664222"/>
          </a:xfrm>
        </p:spPr>
        <p:txBody>
          <a:bodyPr/>
          <a:lstStyle>
            <a:lvl1pPr marL="0" indent="0">
              <a:buNone/>
              <a:defRPr sz="5689"/>
            </a:lvl1pPr>
            <a:lvl2pPr marL="812810" indent="0">
              <a:buNone/>
              <a:defRPr sz="4978"/>
            </a:lvl2pPr>
            <a:lvl3pPr marL="1625620" indent="0">
              <a:buNone/>
              <a:defRPr sz="4267"/>
            </a:lvl3pPr>
            <a:lvl4pPr marL="2438430" indent="0">
              <a:buNone/>
              <a:defRPr sz="3556"/>
            </a:lvl4pPr>
            <a:lvl5pPr marL="3251241" indent="0">
              <a:buNone/>
              <a:defRPr sz="3556"/>
            </a:lvl5pPr>
            <a:lvl6pPr marL="4064051" indent="0">
              <a:buNone/>
              <a:defRPr sz="3556"/>
            </a:lvl6pPr>
            <a:lvl7pPr marL="4876861" indent="0">
              <a:buNone/>
              <a:defRPr sz="3556"/>
            </a:lvl7pPr>
            <a:lvl8pPr marL="5689671" indent="0">
              <a:buNone/>
              <a:defRPr sz="3556"/>
            </a:lvl8pPr>
            <a:lvl9pPr marL="6502481" indent="0">
              <a:buNone/>
              <a:defRPr sz="3556"/>
            </a:lvl9pPr>
          </a:lstStyle>
          <a:p>
            <a:endParaRPr lang="nl-NL"/>
          </a:p>
        </p:txBody>
      </p:sp>
      <p:sp>
        <p:nvSpPr>
          <p:cNvPr id="4" name="Tijdelijke aanduiding voor tekst 3">
            <a:extLst>
              <a:ext uri="{FF2B5EF4-FFF2-40B4-BE49-F238E27FC236}">
                <a16:creationId xmlns:a16="http://schemas.microsoft.com/office/drawing/2014/main" xmlns="" id="{AB0F0AA3-D2D2-E75A-F1AE-39DBB576E15F}"/>
              </a:ext>
            </a:extLst>
          </p:cNvPr>
          <p:cNvSpPr>
            <a:spLocks noGrp="1"/>
          </p:cNvSpPr>
          <p:nvPr>
            <p:ph type="body" sz="half" idx="2"/>
          </p:nvPr>
        </p:nvSpPr>
        <p:spPr>
          <a:xfrm>
            <a:off x="472381" y="3657600"/>
            <a:ext cx="2211883" cy="6776156"/>
          </a:xfrm>
        </p:spPr>
        <p:txBody>
          <a:bodyPr/>
          <a:lstStyle>
            <a:lvl1pPr marL="0" indent="0">
              <a:buNone/>
              <a:defRPr sz="2844"/>
            </a:lvl1pPr>
            <a:lvl2pPr marL="812810" indent="0">
              <a:buNone/>
              <a:defRPr sz="2489"/>
            </a:lvl2pPr>
            <a:lvl3pPr marL="1625620" indent="0">
              <a:buNone/>
              <a:defRPr sz="2133"/>
            </a:lvl3pPr>
            <a:lvl4pPr marL="2438430" indent="0">
              <a:buNone/>
              <a:defRPr sz="1778"/>
            </a:lvl4pPr>
            <a:lvl5pPr marL="3251241" indent="0">
              <a:buNone/>
              <a:defRPr sz="1778"/>
            </a:lvl5pPr>
            <a:lvl6pPr marL="4064051" indent="0">
              <a:buNone/>
              <a:defRPr sz="1778"/>
            </a:lvl6pPr>
            <a:lvl7pPr marL="4876861" indent="0">
              <a:buNone/>
              <a:defRPr sz="1778"/>
            </a:lvl7pPr>
            <a:lvl8pPr marL="5689671" indent="0">
              <a:buNone/>
              <a:defRPr sz="1778"/>
            </a:lvl8pPr>
            <a:lvl9pPr marL="6502481" indent="0">
              <a:buNone/>
              <a:defRPr sz="1778"/>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xmlns="" id="{05F97C31-DCB8-0B1D-78EC-D6C40CCD341D}"/>
              </a:ext>
            </a:extLst>
          </p:cNvPr>
          <p:cNvSpPr>
            <a:spLocks noGrp="1"/>
          </p:cNvSpPr>
          <p:nvPr>
            <p:ph type="dt" sz="half" idx="10"/>
          </p:nvPr>
        </p:nvSpPr>
        <p:spPr/>
        <p:txBody>
          <a:bodyPr/>
          <a:lstStyle/>
          <a:p>
            <a:fld id="{700E878D-E842-4BD4-B455-61DB1C675277}" type="datetimeFigureOut">
              <a:rPr lang="nl-NL" smtClean="0"/>
              <a:pPr/>
              <a:t>23-8-2024</a:t>
            </a:fld>
            <a:endParaRPr lang="nl-NL"/>
          </a:p>
        </p:txBody>
      </p:sp>
      <p:sp>
        <p:nvSpPr>
          <p:cNvPr id="6" name="Tijdelijke aanduiding voor voettekst 5">
            <a:extLst>
              <a:ext uri="{FF2B5EF4-FFF2-40B4-BE49-F238E27FC236}">
                <a16:creationId xmlns:a16="http://schemas.microsoft.com/office/drawing/2014/main" xmlns="" id="{660BFB18-6D10-52D7-74A7-FF6D7D486FE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FF30C664-A8FB-0BFB-303A-8C435CFFC513}"/>
              </a:ext>
            </a:extLst>
          </p:cNvPr>
          <p:cNvSpPr>
            <a:spLocks noGrp="1"/>
          </p:cNvSpPr>
          <p:nvPr>
            <p:ph type="sldNum" sz="quarter" idx="12"/>
          </p:nvPr>
        </p:nvSpPr>
        <p:spPr/>
        <p:txBody>
          <a:bodyPr/>
          <a:lstStyle/>
          <a:p>
            <a:fld id="{DDAD94DD-6140-483D-A5AE-424F71E7F6BE}" type="slidenum">
              <a:rPr lang="nl-NL" smtClean="0"/>
              <a:pPr/>
              <a:t>‹nr.›</a:t>
            </a:fld>
            <a:endParaRPr lang="nl-NL"/>
          </a:p>
        </p:txBody>
      </p:sp>
    </p:spTree>
    <p:extLst>
      <p:ext uri="{BB962C8B-B14F-4D97-AF65-F5344CB8AC3E}">
        <p14:creationId xmlns:p14="http://schemas.microsoft.com/office/powerpoint/2010/main" xmlns="" val="3068645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xmlns="" id="{35F25831-6132-2C51-EA3E-5DFD7AF9108D}"/>
              </a:ext>
            </a:extLst>
          </p:cNvPr>
          <p:cNvSpPr>
            <a:spLocks noGrp="1"/>
          </p:cNvSpPr>
          <p:nvPr>
            <p:ph type="title"/>
          </p:nvPr>
        </p:nvSpPr>
        <p:spPr>
          <a:xfrm>
            <a:off x="471488" y="649112"/>
            <a:ext cx="5915025" cy="2356556"/>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xmlns="" id="{D2123900-19FE-684F-1D5E-F74ED8D6505E}"/>
              </a:ext>
            </a:extLst>
          </p:cNvPr>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764152BE-1A51-6CB5-4205-D89F30C9A0CB}"/>
              </a:ext>
            </a:extLst>
          </p:cNvPr>
          <p:cNvSpPr>
            <a:spLocks noGrp="1"/>
          </p:cNvSpPr>
          <p:nvPr>
            <p:ph type="dt" sz="half" idx="2"/>
          </p:nvPr>
        </p:nvSpPr>
        <p:spPr>
          <a:xfrm>
            <a:off x="471488" y="11300179"/>
            <a:ext cx="1543050" cy="649111"/>
          </a:xfrm>
          <a:prstGeom prst="rect">
            <a:avLst/>
          </a:prstGeom>
        </p:spPr>
        <p:txBody>
          <a:bodyPr vert="horz" lIns="91440" tIns="45720" rIns="91440" bIns="45720" rtlCol="0" anchor="ctr"/>
          <a:lstStyle>
            <a:lvl1pPr algn="l">
              <a:defRPr sz="2133">
                <a:solidFill>
                  <a:schemeClr val="tx1">
                    <a:tint val="75000"/>
                  </a:schemeClr>
                </a:solidFill>
              </a:defRPr>
            </a:lvl1pPr>
          </a:lstStyle>
          <a:p>
            <a:fld id="{700E878D-E842-4BD4-B455-61DB1C675277}" type="datetimeFigureOut">
              <a:rPr lang="nl-NL" smtClean="0"/>
              <a:pPr/>
              <a:t>23-8-2024</a:t>
            </a:fld>
            <a:endParaRPr lang="nl-NL"/>
          </a:p>
        </p:txBody>
      </p:sp>
      <p:sp>
        <p:nvSpPr>
          <p:cNvPr id="5" name="Tijdelijke aanduiding voor voettekst 4">
            <a:extLst>
              <a:ext uri="{FF2B5EF4-FFF2-40B4-BE49-F238E27FC236}">
                <a16:creationId xmlns:a16="http://schemas.microsoft.com/office/drawing/2014/main" xmlns="" id="{64AB0306-C8D6-CA32-8BF6-CB1729FC0A08}"/>
              </a:ext>
            </a:extLst>
          </p:cNvPr>
          <p:cNvSpPr>
            <a:spLocks noGrp="1"/>
          </p:cNvSpPr>
          <p:nvPr>
            <p:ph type="ftr" sz="quarter" idx="3"/>
          </p:nvPr>
        </p:nvSpPr>
        <p:spPr>
          <a:xfrm>
            <a:off x="2271713" y="11300179"/>
            <a:ext cx="2314575" cy="649111"/>
          </a:xfrm>
          <a:prstGeom prst="rect">
            <a:avLst/>
          </a:prstGeom>
        </p:spPr>
        <p:txBody>
          <a:bodyPr vert="horz" lIns="91440" tIns="45720" rIns="91440" bIns="45720" rtlCol="0" anchor="ctr"/>
          <a:lstStyle>
            <a:lvl1pPr algn="ctr">
              <a:defRPr sz="2133">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xmlns="" id="{089DED8F-6AED-A718-FD75-6706FA72DC5E}"/>
              </a:ext>
            </a:extLst>
          </p:cNvPr>
          <p:cNvSpPr>
            <a:spLocks noGrp="1"/>
          </p:cNvSpPr>
          <p:nvPr>
            <p:ph type="sldNum" sz="quarter" idx="4"/>
          </p:nvPr>
        </p:nvSpPr>
        <p:spPr>
          <a:xfrm>
            <a:off x="4843463" y="11300179"/>
            <a:ext cx="1543050" cy="649111"/>
          </a:xfrm>
          <a:prstGeom prst="rect">
            <a:avLst/>
          </a:prstGeom>
        </p:spPr>
        <p:txBody>
          <a:bodyPr vert="horz" lIns="91440" tIns="45720" rIns="91440" bIns="45720" rtlCol="0" anchor="ctr"/>
          <a:lstStyle>
            <a:lvl1pPr algn="r">
              <a:defRPr sz="2133">
                <a:solidFill>
                  <a:schemeClr val="tx1">
                    <a:tint val="75000"/>
                  </a:schemeClr>
                </a:solidFill>
              </a:defRPr>
            </a:lvl1pPr>
          </a:lstStyle>
          <a:p>
            <a:fld id="{DDAD94DD-6140-483D-A5AE-424F71E7F6BE}" type="slidenum">
              <a:rPr lang="nl-NL" smtClean="0"/>
              <a:pPr/>
              <a:t>‹nr.›</a:t>
            </a:fld>
            <a:endParaRPr lang="nl-NL"/>
          </a:p>
        </p:txBody>
      </p:sp>
    </p:spTree>
    <p:extLst>
      <p:ext uri="{BB962C8B-B14F-4D97-AF65-F5344CB8AC3E}">
        <p14:creationId xmlns:p14="http://schemas.microsoft.com/office/powerpoint/2010/main" xmlns="" val="160981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625620" rtl="0" eaLnBrk="1" latinLnBrk="0" hangingPunct="1">
        <a:lnSpc>
          <a:spcPct val="90000"/>
        </a:lnSpc>
        <a:spcBef>
          <a:spcPct val="0"/>
        </a:spcBef>
        <a:buNone/>
        <a:defRPr sz="7822" kern="1200">
          <a:solidFill>
            <a:schemeClr val="tx1"/>
          </a:solidFill>
          <a:latin typeface="+mj-lt"/>
          <a:ea typeface="+mj-ea"/>
          <a:cs typeface="+mj-cs"/>
        </a:defRPr>
      </a:lvl1pPr>
    </p:titleStyle>
    <p:bodyStyle>
      <a:lvl1pPr marL="406405" indent="-406405" algn="l" defTabSz="1625620" rtl="0" eaLnBrk="1" latinLnBrk="0" hangingPunct="1">
        <a:lnSpc>
          <a:spcPct val="90000"/>
        </a:lnSpc>
        <a:spcBef>
          <a:spcPts val="1778"/>
        </a:spcBef>
        <a:buFont typeface="Arial" panose="020B0604020202020204" pitchFamily="34" charset="0"/>
        <a:buChar char="•"/>
        <a:defRPr sz="4978" kern="1200">
          <a:solidFill>
            <a:schemeClr val="tx1"/>
          </a:solidFill>
          <a:latin typeface="+mn-lt"/>
          <a:ea typeface="+mn-ea"/>
          <a:cs typeface="+mn-cs"/>
        </a:defRPr>
      </a:lvl1pPr>
      <a:lvl2pPr marL="1219215" indent="-406405" algn="l" defTabSz="1625620" rtl="0" eaLnBrk="1" latinLnBrk="0" hangingPunct="1">
        <a:lnSpc>
          <a:spcPct val="90000"/>
        </a:lnSpc>
        <a:spcBef>
          <a:spcPts val="889"/>
        </a:spcBef>
        <a:buFont typeface="Arial" panose="020B0604020202020204" pitchFamily="34" charset="0"/>
        <a:buChar char="•"/>
        <a:defRPr sz="4267" kern="1200">
          <a:solidFill>
            <a:schemeClr val="tx1"/>
          </a:solidFill>
          <a:latin typeface="+mn-lt"/>
          <a:ea typeface="+mn-ea"/>
          <a:cs typeface="+mn-cs"/>
        </a:defRPr>
      </a:lvl2pPr>
      <a:lvl3pPr marL="2032025" indent="-406405" algn="l" defTabSz="1625620" rtl="0" eaLnBrk="1" latinLnBrk="0" hangingPunct="1">
        <a:lnSpc>
          <a:spcPct val="90000"/>
        </a:lnSpc>
        <a:spcBef>
          <a:spcPts val="889"/>
        </a:spcBef>
        <a:buFont typeface="Arial" panose="020B0604020202020204" pitchFamily="34" charset="0"/>
        <a:buChar char="•"/>
        <a:defRPr sz="3556" kern="1200">
          <a:solidFill>
            <a:schemeClr val="tx1"/>
          </a:solidFill>
          <a:latin typeface="+mn-lt"/>
          <a:ea typeface="+mn-ea"/>
          <a:cs typeface="+mn-cs"/>
        </a:defRPr>
      </a:lvl3pPr>
      <a:lvl4pPr marL="2844836" indent="-406405" algn="l" defTabSz="1625620"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4pPr>
      <a:lvl5pPr marL="3657646" indent="-406405" algn="l" defTabSz="1625620"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5pPr>
      <a:lvl6pPr marL="4470456" indent="-406405" algn="l" defTabSz="1625620"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6pPr>
      <a:lvl7pPr marL="5283266" indent="-406405" algn="l" defTabSz="1625620"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7pPr>
      <a:lvl8pPr marL="6096076" indent="-406405" algn="l" defTabSz="1625620"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8pPr>
      <a:lvl9pPr marL="6908886" indent="-406405" algn="l" defTabSz="1625620"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9pPr>
    </p:bodyStyle>
    <p:otherStyle>
      <a:defPPr>
        <a:defRPr lang="nl-NL"/>
      </a:defPPr>
      <a:lvl1pPr marL="0" algn="l" defTabSz="1625620" rtl="0" eaLnBrk="1" latinLnBrk="0" hangingPunct="1">
        <a:defRPr sz="3200" kern="1200">
          <a:solidFill>
            <a:schemeClr val="tx1"/>
          </a:solidFill>
          <a:latin typeface="+mn-lt"/>
          <a:ea typeface="+mn-ea"/>
          <a:cs typeface="+mn-cs"/>
        </a:defRPr>
      </a:lvl1pPr>
      <a:lvl2pPr marL="812810" algn="l" defTabSz="1625620" rtl="0" eaLnBrk="1" latinLnBrk="0" hangingPunct="1">
        <a:defRPr sz="3200" kern="1200">
          <a:solidFill>
            <a:schemeClr val="tx1"/>
          </a:solidFill>
          <a:latin typeface="+mn-lt"/>
          <a:ea typeface="+mn-ea"/>
          <a:cs typeface="+mn-cs"/>
        </a:defRPr>
      </a:lvl2pPr>
      <a:lvl3pPr marL="1625620" algn="l" defTabSz="1625620" rtl="0" eaLnBrk="1" latinLnBrk="0" hangingPunct="1">
        <a:defRPr sz="3200" kern="1200">
          <a:solidFill>
            <a:schemeClr val="tx1"/>
          </a:solidFill>
          <a:latin typeface="+mn-lt"/>
          <a:ea typeface="+mn-ea"/>
          <a:cs typeface="+mn-cs"/>
        </a:defRPr>
      </a:lvl3pPr>
      <a:lvl4pPr marL="2438430" algn="l" defTabSz="1625620" rtl="0" eaLnBrk="1" latinLnBrk="0" hangingPunct="1">
        <a:defRPr sz="3200" kern="1200">
          <a:solidFill>
            <a:schemeClr val="tx1"/>
          </a:solidFill>
          <a:latin typeface="+mn-lt"/>
          <a:ea typeface="+mn-ea"/>
          <a:cs typeface="+mn-cs"/>
        </a:defRPr>
      </a:lvl4pPr>
      <a:lvl5pPr marL="3251241" algn="l" defTabSz="1625620" rtl="0" eaLnBrk="1" latinLnBrk="0" hangingPunct="1">
        <a:defRPr sz="3200" kern="1200">
          <a:solidFill>
            <a:schemeClr val="tx1"/>
          </a:solidFill>
          <a:latin typeface="+mn-lt"/>
          <a:ea typeface="+mn-ea"/>
          <a:cs typeface="+mn-cs"/>
        </a:defRPr>
      </a:lvl5pPr>
      <a:lvl6pPr marL="4064051" algn="l" defTabSz="1625620" rtl="0" eaLnBrk="1" latinLnBrk="0" hangingPunct="1">
        <a:defRPr sz="3200" kern="1200">
          <a:solidFill>
            <a:schemeClr val="tx1"/>
          </a:solidFill>
          <a:latin typeface="+mn-lt"/>
          <a:ea typeface="+mn-ea"/>
          <a:cs typeface="+mn-cs"/>
        </a:defRPr>
      </a:lvl6pPr>
      <a:lvl7pPr marL="4876861" algn="l" defTabSz="1625620" rtl="0" eaLnBrk="1" latinLnBrk="0" hangingPunct="1">
        <a:defRPr sz="3200" kern="1200">
          <a:solidFill>
            <a:schemeClr val="tx1"/>
          </a:solidFill>
          <a:latin typeface="+mn-lt"/>
          <a:ea typeface="+mn-ea"/>
          <a:cs typeface="+mn-cs"/>
        </a:defRPr>
      </a:lvl7pPr>
      <a:lvl8pPr marL="5689671" algn="l" defTabSz="1625620" rtl="0" eaLnBrk="1" latinLnBrk="0" hangingPunct="1">
        <a:defRPr sz="3200" kern="1200">
          <a:solidFill>
            <a:schemeClr val="tx1"/>
          </a:solidFill>
          <a:latin typeface="+mn-lt"/>
          <a:ea typeface="+mn-ea"/>
          <a:cs typeface="+mn-cs"/>
        </a:defRPr>
      </a:lvl8pPr>
      <a:lvl9pPr marL="6502481" algn="l" defTabSz="1625620"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DA00"/>
        </a:solidFill>
        <a:effectLst/>
      </p:bgPr>
    </p:bg>
    <p:spTree>
      <p:nvGrpSpPr>
        <p:cNvPr id="1" name=""/>
        <p:cNvGrpSpPr/>
        <p:nvPr/>
      </p:nvGrpSpPr>
      <p:grpSpPr>
        <a:xfrm>
          <a:off x="0" y="0"/>
          <a:ext cx="0" cy="0"/>
          <a:chOff x="0" y="0"/>
          <a:chExt cx="0" cy="0"/>
        </a:xfrm>
      </p:grpSpPr>
      <p:pic>
        <p:nvPicPr>
          <p:cNvPr id="5" name="Afbeelding 4" descr="Afbeelding met symbool, Lettertype, Graphics, logo&#10;&#10;Automatisch gegenereerde beschrijving">
            <a:extLst>
              <a:ext uri="{FF2B5EF4-FFF2-40B4-BE49-F238E27FC236}">
                <a16:creationId xmlns:a16="http://schemas.microsoft.com/office/drawing/2014/main" xmlns="" id="{5B693869-EDEA-08FC-C2D4-29D0BDA81BAB}"/>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38043" y="162920"/>
            <a:ext cx="776358" cy="1002611"/>
          </a:xfrm>
          <a:prstGeom prst="rect">
            <a:avLst/>
          </a:prstGeom>
        </p:spPr>
      </p:pic>
      <p:sp>
        <p:nvSpPr>
          <p:cNvPr id="6" name="Tekstvak 5">
            <a:extLst>
              <a:ext uri="{FF2B5EF4-FFF2-40B4-BE49-F238E27FC236}">
                <a16:creationId xmlns:a16="http://schemas.microsoft.com/office/drawing/2014/main" xmlns="" id="{A622F0DB-4EA3-CB8F-8045-77E5D57B25C6}"/>
              </a:ext>
            </a:extLst>
          </p:cNvPr>
          <p:cNvSpPr txBox="1"/>
          <p:nvPr/>
        </p:nvSpPr>
        <p:spPr>
          <a:xfrm>
            <a:off x="2883866" y="47641"/>
            <a:ext cx="4387755" cy="369332"/>
          </a:xfrm>
          <a:prstGeom prst="rect">
            <a:avLst/>
          </a:prstGeom>
          <a:noFill/>
        </p:spPr>
        <p:txBody>
          <a:bodyPr wrap="square" rtlCol="0">
            <a:spAutoFit/>
          </a:bodyPr>
          <a:lstStyle/>
          <a:p>
            <a:r>
              <a:rPr lang="nl-NL" b="1" dirty="0"/>
              <a:t>Van de bestuurstafel – augustus 2024</a:t>
            </a:r>
          </a:p>
        </p:txBody>
      </p:sp>
      <p:sp>
        <p:nvSpPr>
          <p:cNvPr id="8" name="Tekstvak 7">
            <a:extLst>
              <a:ext uri="{FF2B5EF4-FFF2-40B4-BE49-F238E27FC236}">
                <a16:creationId xmlns:a16="http://schemas.microsoft.com/office/drawing/2014/main" xmlns="" id="{A50FAC0B-13C5-2776-465A-E98E7ED27E19}"/>
              </a:ext>
            </a:extLst>
          </p:cNvPr>
          <p:cNvSpPr txBox="1"/>
          <p:nvPr/>
        </p:nvSpPr>
        <p:spPr>
          <a:xfrm>
            <a:off x="3360760" y="1410789"/>
            <a:ext cx="3333747" cy="1477328"/>
          </a:xfrm>
          <a:prstGeom prst="rect">
            <a:avLst/>
          </a:prstGeom>
          <a:noFill/>
          <a:ln w="3175">
            <a:solidFill>
              <a:schemeClr val="tx1"/>
            </a:solidFill>
          </a:ln>
        </p:spPr>
        <p:txBody>
          <a:bodyPr wrap="square" rtlCol="0">
            <a:spAutoFit/>
          </a:bodyPr>
          <a:lstStyle/>
          <a:p>
            <a:r>
              <a:rPr lang="nl-NL" b="1" dirty="0"/>
              <a:t>Algemene ledenvergadering</a:t>
            </a:r>
          </a:p>
          <a:p>
            <a:r>
              <a:rPr lang="nl-NL" dirty="0"/>
              <a:t>De ALV wordt op vrijdagavond 20 september gehouden in de kantine.</a:t>
            </a:r>
          </a:p>
          <a:p>
            <a:r>
              <a:rPr lang="nl-NL" dirty="0"/>
              <a:t>Je bent van harte welkom!</a:t>
            </a:r>
          </a:p>
        </p:txBody>
      </p:sp>
      <p:sp>
        <p:nvSpPr>
          <p:cNvPr id="9" name="Tekstvak 8">
            <a:extLst>
              <a:ext uri="{FF2B5EF4-FFF2-40B4-BE49-F238E27FC236}">
                <a16:creationId xmlns:a16="http://schemas.microsoft.com/office/drawing/2014/main" xmlns="" id="{27090E21-BEFD-4DD3-8C2A-4D3B36241564}"/>
              </a:ext>
            </a:extLst>
          </p:cNvPr>
          <p:cNvSpPr txBox="1"/>
          <p:nvPr/>
        </p:nvSpPr>
        <p:spPr>
          <a:xfrm>
            <a:off x="138043" y="1410789"/>
            <a:ext cx="3055533" cy="5909310"/>
          </a:xfrm>
          <a:prstGeom prst="rect">
            <a:avLst/>
          </a:prstGeom>
          <a:noFill/>
          <a:ln w="3175">
            <a:solidFill>
              <a:schemeClr val="tx1"/>
            </a:solidFill>
          </a:ln>
        </p:spPr>
        <p:txBody>
          <a:bodyPr wrap="square" rtlCol="0">
            <a:spAutoFit/>
          </a:bodyPr>
          <a:lstStyle/>
          <a:p>
            <a:r>
              <a:rPr lang="nl-NL" b="1" dirty="0"/>
              <a:t>Stoppen met roken!</a:t>
            </a:r>
          </a:p>
          <a:p>
            <a:r>
              <a:rPr lang="nl-NL" dirty="0"/>
              <a:t>Zoals reeds meerdere malen aangekondigd, wordt ons complex per 1 januari aanstaande rookvrij. Dat wil zeggen dat het vanaf januari verboden is om te roken binnen de poorten van ons complex. </a:t>
            </a:r>
          </a:p>
          <a:p>
            <a:r>
              <a:rPr lang="nl-NL" dirty="0"/>
              <a:t>Wij zullen buiten de poort, op de parkeerplaats, een rookplaats voorzien door het plaatsen van een rookrooster.</a:t>
            </a:r>
          </a:p>
          <a:p>
            <a:endParaRPr lang="nl-NL" dirty="0"/>
          </a:p>
          <a:p>
            <a:r>
              <a:rPr lang="nl-NL" sz="1500" dirty="0"/>
              <a:t>“</a:t>
            </a:r>
            <a:r>
              <a:rPr lang="nl-NL" sz="1500" b="0" i="0" dirty="0">
                <a:solidFill>
                  <a:srgbClr val="333333"/>
                </a:solidFill>
                <a:effectLst/>
                <a:highlight>
                  <a:srgbClr val="FFDA00"/>
                </a:highlight>
                <a:latin typeface="-apple-system"/>
              </a:rPr>
              <a:t>In samenwerking met NOC*NSF en de Rookvrije Generatie heeft de KNVB als doel gesteld dat in 2025 alle voetbalverenigingen (nagenoeg) rookvrij zijn, ook in de buitenruimtes.”</a:t>
            </a:r>
          </a:p>
          <a:p>
            <a:endParaRPr lang="nl-NL" b="0" i="0" dirty="0">
              <a:solidFill>
                <a:srgbClr val="333333"/>
              </a:solidFill>
              <a:effectLst/>
              <a:highlight>
                <a:srgbClr val="FFDA00"/>
              </a:highlight>
              <a:latin typeface="-apple-system"/>
            </a:endParaRPr>
          </a:p>
          <a:p>
            <a:r>
              <a:rPr lang="nl-NL" dirty="0">
                <a:solidFill>
                  <a:srgbClr val="333333"/>
                </a:solidFill>
                <a:highlight>
                  <a:srgbClr val="FFDA00"/>
                </a:highlight>
                <a:latin typeface="-apple-system"/>
              </a:rPr>
              <a:t>Wij steunen dit!</a:t>
            </a:r>
            <a:endParaRPr lang="nl-NL" i="0" dirty="0">
              <a:effectLst/>
            </a:endParaRPr>
          </a:p>
        </p:txBody>
      </p:sp>
      <p:sp>
        <p:nvSpPr>
          <p:cNvPr id="3" name="Tekstvak 2">
            <a:extLst>
              <a:ext uri="{FF2B5EF4-FFF2-40B4-BE49-F238E27FC236}">
                <a16:creationId xmlns:a16="http://schemas.microsoft.com/office/drawing/2014/main" xmlns="" id="{FBDC4D26-8CC6-183B-3A5F-0FD1C9829586}"/>
              </a:ext>
            </a:extLst>
          </p:cNvPr>
          <p:cNvSpPr txBox="1"/>
          <p:nvPr/>
        </p:nvSpPr>
        <p:spPr>
          <a:xfrm>
            <a:off x="3360760" y="3042298"/>
            <a:ext cx="3333747" cy="3970318"/>
          </a:xfrm>
          <a:prstGeom prst="rect">
            <a:avLst/>
          </a:prstGeom>
          <a:noFill/>
          <a:ln w="3175">
            <a:solidFill>
              <a:schemeClr val="tx1"/>
            </a:solidFill>
          </a:ln>
        </p:spPr>
        <p:txBody>
          <a:bodyPr wrap="square" rtlCol="0">
            <a:spAutoFit/>
          </a:bodyPr>
          <a:lstStyle/>
          <a:p>
            <a:r>
              <a:rPr lang="nl-NL" b="1" dirty="0"/>
              <a:t>Agenda</a:t>
            </a:r>
          </a:p>
          <a:p>
            <a:r>
              <a:rPr lang="nl-NL" b="1" dirty="0"/>
              <a:t>7 september </a:t>
            </a:r>
            <a:r>
              <a:rPr lang="nl-NL" dirty="0"/>
              <a:t>– Opening kantine</a:t>
            </a:r>
          </a:p>
          <a:p>
            <a:pPr marL="285750" indent="-285750">
              <a:buFont typeface="Arial" panose="020B0604020202020204" pitchFamily="34" charset="0"/>
              <a:buChar char="•"/>
            </a:pPr>
            <a:r>
              <a:rPr lang="nl-NL" dirty="0"/>
              <a:t>Happy </a:t>
            </a:r>
            <a:r>
              <a:rPr lang="nl-NL" dirty="0" err="1"/>
              <a:t>hour</a:t>
            </a:r>
            <a:r>
              <a:rPr lang="nl-NL" dirty="0"/>
              <a:t> van 18.00 uur tot 19.00</a:t>
            </a:r>
          </a:p>
          <a:p>
            <a:pPr marL="285750" indent="-285750">
              <a:buFont typeface="Arial" panose="020B0604020202020204" pitchFamily="34" charset="0"/>
              <a:buChar char="•"/>
            </a:pPr>
            <a:r>
              <a:rPr lang="nl-NL" dirty="0"/>
              <a:t>Uitreiking Speler van het jaar</a:t>
            </a:r>
          </a:p>
          <a:p>
            <a:pPr marL="285750" indent="-285750">
              <a:buFont typeface="Arial" panose="020B0604020202020204" pitchFamily="34" charset="0"/>
              <a:buChar char="•"/>
            </a:pPr>
            <a:r>
              <a:rPr lang="nl-NL" dirty="0"/>
              <a:t>Sponsoren zijn ook uitgenodigd</a:t>
            </a:r>
          </a:p>
          <a:p>
            <a:endParaRPr lang="nl-NL" b="1" dirty="0"/>
          </a:p>
          <a:p>
            <a:r>
              <a:rPr lang="nl-NL" b="1" dirty="0"/>
              <a:t>12 oktober </a:t>
            </a:r>
            <a:r>
              <a:rPr lang="nl-NL" dirty="0"/>
              <a:t>– GVV’63 draait door</a:t>
            </a:r>
          </a:p>
          <a:p>
            <a:r>
              <a:rPr lang="nl-NL" b="1" dirty="0"/>
              <a:t>7 december </a:t>
            </a:r>
            <a:r>
              <a:rPr lang="nl-NL" dirty="0"/>
              <a:t>– GVV’63 draait door</a:t>
            </a:r>
          </a:p>
          <a:p>
            <a:r>
              <a:rPr lang="nl-NL" b="1" dirty="0"/>
              <a:t>2 september </a:t>
            </a:r>
            <a:r>
              <a:rPr lang="nl-NL" dirty="0"/>
              <a:t>– Stemmen op GVV’63 voor Rabo Club Support</a:t>
            </a:r>
          </a:p>
          <a:p>
            <a:r>
              <a:rPr lang="nl-NL" b="1" dirty="0"/>
              <a:t>21 september </a:t>
            </a:r>
            <a:r>
              <a:rPr lang="nl-NL" dirty="0"/>
              <a:t>- Start grote club actie</a:t>
            </a:r>
          </a:p>
        </p:txBody>
      </p:sp>
      <p:sp>
        <p:nvSpPr>
          <p:cNvPr id="10" name="Tekstvak 9">
            <a:extLst>
              <a:ext uri="{FF2B5EF4-FFF2-40B4-BE49-F238E27FC236}">
                <a16:creationId xmlns:a16="http://schemas.microsoft.com/office/drawing/2014/main" xmlns="" id="{EECF96CB-384B-CC57-C98C-C1CEC8DA0F2D}"/>
              </a:ext>
            </a:extLst>
          </p:cNvPr>
          <p:cNvSpPr txBox="1"/>
          <p:nvPr/>
        </p:nvSpPr>
        <p:spPr>
          <a:xfrm>
            <a:off x="3360760" y="7466282"/>
            <a:ext cx="3333747" cy="4247317"/>
          </a:xfrm>
          <a:prstGeom prst="rect">
            <a:avLst/>
          </a:prstGeom>
          <a:noFill/>
          <a:ln w="3175">
            <a:solidFill>
              <a:schemeClr val="tx1"/>
            </a:solidFill>
          </a:ln>
        </p:spPr>
        <p:txBody>
          <a:bodyPr wrap="square" rtlCol="0">
            <a:spAutoFit/>
          </a:bodyPr>
          <a:lstStyle/>
          <a:p>
            <a:r>
              <a:rPr lang="nl-NL" b="1" dirty="0"/>
              <a:t>Kantine</a:t>
            </a:r>
          </a:p>
          <a:p>
            <a:r>
              <a:rPr lang="nl-NL" dirty="0"/>
              <a:t>Met trots kunnen we melden dat de kantine zo goed als klaar is. Wij wensen op dit moment reeds een ieder te bedanken die in welke vorm dan ook heeft bijgedragen aan de vernieuwing van de binnenzijde van onze kantine. Wij denken hiermee een fijne en huiselijke sfeer te hebben gecreëerd, die een ieder motiveert en inspireert om samen te zijn, om te genieten van onze sport en om veelvuldig te komen op onze club!</a:t>
            </a:r>
          </a:p>
        </p:txBody>
      </p:sp>
      <p:sp>
        <p:nvSpPr>
          <p:cNvPr id="2" name="Tekstvak 1">
            <a:extLst>
              <a:ext uri="{FF2B5EF4-FFF2-40B4-BE49-F238E27FC236}">
                <a16:creationId xmlns:a16="http://schemas.microsoft.com/office/drawing/2014/main" xmlns="" id="{C6B2ED85-6B71-68F7-C8EE-7F4D58860A06}"/>
              </a:ext>
            </a:extLst>
          </p:cNvPr>
          <p:cNvSpPr txBox="1"/>
          <p:nvPr/>
        </p:nvSpPr>
        <p:spPr>
          <a:xfrm>
            <a:off x="130090" y="7466282"/>
            <a:ext cx="3055533" cy="4247317"/>
          </a:xfrm>
          <a:prstGeom prst="rect">
            <a:avLst/>
          </a:prstGeom>
          <a:noFill/>
          <a:ln w="3175">
            <a:solidFill>
              <a:schemeClr val="tx1"/>
            </a:solidFill>
          </a:ln>
        </p:spPr>
        <p:txBody>
          <a:bodyPr wrap="square" rtlCol="0">
            <a:spAutoFit/>
          </a:bodyPr>
          <a:lstStyle/>
          <a:p>
            <a:r>
              <a:rPr lang="nl-NL" b="1" dirty="0"/>
              <a:t>Stilstand is achteruitgang</a:t>
            </a:r>
            <a:r>
              <a:rPr lang="nl-NL" dirty="0"/>
              <a:t> </a:t>
            </a:r>
          </a:p>
          <a:p>
            <a:r>
              <a:rPr lang="nl-NL" dirty="0"/>
              <a:t>Als club blijven we vooruit kijken, om te zien hoe we als complex netjes en modern kunnen blijven.</a:t>
            </a:r>
          </a:p>
          <a:p>
            <a:r>
              <a:rPr lang="nl-NL" dirty="0"/>
              <a:t>De komende maanden zullen wij ons richten op nieuw verbeterprojecten. Daar wordt onder andere de vernieuwing van het sanitair in meegenomen. Wij zien dat dit een groot punt van aandacht is.</a:t>
            </a:r>
          </a:p>
          <a:p>
            <a:r>
              <a:rPr lang="nl-NL" dirty="0"/>
              <a:t>Ook dat zullen we samen moeten oppakken!</a:t>
            </a:r>
          </a:p>
        </p:txBody>
      </p:sp>
    </p:spTree>
    <p:extLst>
      <p:ext uri="{BB962C8B-B14F-4D97-AF65-F5344CB8AC3E}">
        <p14:creationId xmlns:p14="http://schemas.microsoft.com/office/powerpoint/2010/main" xmlns="" val="204585146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ED27E4E7FCABF44999327A3F79FF088" ma:contentTypeVersion="4" ma:contentTypeDescription="Een nieuw document maken." ma:contentTypeScope="" ma:versionID="f3f18fba262abbbc7e4506c112b26229">
  <xsd:schema xmlns:xsd="http://www.w3.org/2001/XMLSchema" xmlns:xs="http://www.w3.org/2001/XMLSchema" xmlns:p="http://schemas.microsoft.com/office/2006/metadata/properties" xmlns:ns2="3aa4d00d-7584-4ada-9e00-6d50ba5a6929" xmlns:ns3="aafd6fbc-7fcf-47b8-9397-2f59a68e6d10" targetNamespace="http://schemas.microsoft.com/office/2006/metadata/properties" ma:root="true" ma:fieldsID="8c6020b4aed7ade4127b8ddd3664baaf" ns2:_="" ns3:_="">
    <xsd:import namespace="3aa4d00d-7584-4ada-9e00-6d50ba5a6929"/>
    <xsd:import namespace="aafd6fbc-7fcf-47b8-9397-2f59a68e6d10"/>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a4d00d-7584-4ada-9e00-6d50ba5a6929"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afd6fbc-7fcf-47b8-9397-2f59a68e6d10"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3E9BCB-5DE3-4308-BC1A-453A50394D0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BAC2814-BFA3-4B86-B6EA-CDF86EBB01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a4d00d-7584-4ada-9e00-6d50ba5a6929"/>
    <ds:schemaRef ds:uri="aafd6fbc-7fcf-47b8-9397-2f59a68e6d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CBA5263-A136-4FFC-AFC1-A32F24D3A48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753</TotalTime>
  <Words>316</Words>
  <Application>Microsoft Office PowerPoint</Application>
  <PresentationFormat>Aangepast</PresentationFormat>
  <Paragraphs>27</Paragraphs>
  <Slides>1</Slides>
  <Notes>0</Notes>
  <HiddenSlides>0</HiddenSlides>
  <MMClips>0</MMClips>
  <ScaleCrop>false</ScaleCrop>
  <HeadingPairs>
    <vt:vector size="4" baseType="variant">
      <vt:variant>
        <vt:lpstr>Thema</vt:lpstr>
      </vt:variant>
      <vt:variant>
        <vt:i4>1</vt:i4>
      </vt:variant>
      <vt:variant>
        <vt:lpstr>Diatitels</vt:lpstr>
      </vt:variant>
      <vt:variant>
        <vt:i4>1</vt:i4>
      </vt:variant>
    </vt:vector>
  </HeadingPairs>
  <TitlesOfParts>
    <vt:vector size="2" baseType="lpstr">
      <vt:lpstr>Kantoorthema</vt:lpstr>
      <vt:lpstr>Dia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Richard van Tuijl</dc:creator>
  <cp:lastModifiedBy>Gebruiker</cp:lastModifiedBy>
  <cp:revision>18</cp:revision>
  <dcterms:created xsi:type="dcterms:W3CDTF">2023-05-31T09:30:03Z</dcterms:created>
  <dcterms:modified xsi:type="dcterms:W3CDTF">2024-08-23T06:13:06Z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0x0101003ED27E4E7FCABF44999327A3F79FF088</vt:lpwstr>
  </property>
</Properties>
</file>